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59" r:id="rId8"/>
    <p:sldId id="274" r:id="rId9"/>
    <p:sldId id="285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660"/>
  </p:normalViewPr>
  <p:slideViewPr>
    <p:cSldViewPr>
      <p:cViewPr varScale="1">
        <p:scale>
          <a:sx n="88" d="100"/>
          <a:sy n="88" d="100"/>
        </p:scale>
        <p:origin x="76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" Target="../slides/slide5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4.xml"/><Relationship Id="rId1" Type="http://schemas.openxmlformats.org/officeDocument/2006/relationships/slide" Target="../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09FF6A-B9E3-4FD0-817C-BC42D83D24C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A80C3F-70B6-4940-9828-0B8647A9D9B2}">
      <dgm:prSet phldrT="[Text]"/>
      <dgm:spPr/>
      <dgm:t>
        <a:bodyPr/>
        <a:lstStyle/>
        <a:p>
          <a:r>
            <a:rPr lang="en-US" dirty="0" err="1" smtClean="0"/>
            <a:t>Unggah-ungguh</a:t>
          </a:r>
          <a:r>
            <a:rPr lang="en-US" dirty="0" smtClean="0"/>
            <a:t> </a:t>
          </a:r>
          <a:r>
            <a:rPr lang="en-US" dirty="0" err="1" smtClean="0"/>
            <a:t>basa</a:t>
          </a:r>
          <a:endParaRPr lang="en-US" dirty="0"/>
        </a:p>
      </dgm:t>
    </dgm:pt>
    <dgm:pt modelId="{DB677E1F-2DA0-4708-8B3B-218FB132632A}" type="parTrans" cxnId="{CE7B338C-1969-4BC2-AE63-A7C840D93781}">
      <dgm:prSet/>
      <dgm:spPr/>
      <dgm:t>
        <a:bodyPr/>
        <a:lstStyle/>
        <a:p>
          <a:endParaRPr lang="en-US"/>
        </a:p>
      </dgm:t>
    </dgm:pt>
    <dgm:pt modelId="{AE6540B8-A0D6-48F8-B629-FF93DDBF9684}" type="sibTrans" cxnId="{CE7B338C-1969-4BC2-AE63-A7C840D93781}">
      <dgm:prSet/>
      <dgm:spPr/>
      <dgm:t>
        <a:bodyPr/>
        <a:lstStyle/>
        <a:p>
          <a:endParaRPr lang="en-US"/>
        </a:p>
      </dgm:t>
    </dgm:pt>
    <dgm:pt modelId="{3113DD3F-77D1-4D09-BC13-11B960ADD5B0}">
      <dgm:prSet phldrT="[Text]"/>
      <dgm:spPr/>
      <dgm:t>
        <a:bodyPr/>
        <a:lstStyle/>
        <a:p>
          <a:r>
            <a:rPr lang="en-US" dirty="0" err="1" smtClean="0"/>
            <a:t>Ragam</a:t>
          </a:r>
          <a:r>
            <a:rPr lang="en-US" dirty="0" smtClean="0"/>
            <a:t> </a:t>
          </a:r>
          <a:r>
            <a:rPr lang="en-US" dirty="0" err="1" smtClean="0"/>
            <a:t>ngoko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0136FDC-49B0-4923-A03F-F1849244FCA4}" type="parTrans" cxnId="{1A9B80EB-3CD4-47A5-BEFC-B694FC115779}">
      <dgm:prSet/>
      <dgm:spPr/>
      <dgm:t>
        <a:bodyPr/>
        <a:lstStyle/>
        <a:p>
          <a:endParaRPr lang="en-US"/>
        </a:p>
      </dgm:t>
    </dgm:pt>
    <dgm:pt modelId="{DC0D60F1-AEE6-4C57-BD49-1D57C97952E5}" type="sibTrans" cxnId="{1A9B80EB-3CD4-47A5-BEFC-B694FC115779}">
      <dgm:prSet/>
      <dgm:spPr/>
      <dgm:t>
        <a:bodyPr/>
        <a:lstStyle/>
        <a:p>
          <a:endParaRPr lang="en-US"/>
        </a:p>
      </dgm:t>
    </dgm:pt>
    <dgm:pt modelId="{433574E7-1698-4F09-B37B-A1FC491F1A81}">
      <dgm:prSet phldrT="[Text]"/>
      <dgm:spPr/>
      <dgm:t>
        <a:bodyPr/>
        <a:lstStyle/>
        <a:p>
          <a:r>
            <a:rPr lang="en-US" dirty="0" err="1" smtClean="0"/>
            <a:t>Ngoko</a:t>
          </a:r>
          <a:r>
            <a:rPr lang="en-US" dirty="0" smtClean="0"/>
            <a:t> </a:t>
          </a:r>
          <a:r>
            <a:rPr lang="en-US" dirty="0" err="1" smtClean="0"/>
            <a:t>lugu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36957D4-1279-49F8-83D9-B2C2A9A8C4B8}" type="parTrans" cxnId="{2B3A5A73-24FC-4772-89AF-D8754C5A2F21}">
      <dgm:prSet/>
      <dgm:spPr/>
      <dgm:t>
        <a:bodyPr/>
        <a:lstStyle/>
        <a:p>
          <a:endParaRPr lang="en-US"/>
        </a:p>
      </dgm:t>
    </dgm:pt>
    <dgm:pt modelId="{71DE8684-D07B-43BA-ACAB-3D4BFB82D18A}" type="sibTrans" cxnId="{2B3A5A73-24FC-4772-89AF-D8754C5A2F21}">
      <dgm:prSet/>
      <dgm:spPr/>
      <dgm:t>
        <a:bodyPr/>
        <a:lstStyle/>
        <a:p>
          <a:endParaRPr lang="en-US"/>
        </a:p>
      </dgm:t>
    </dgm:pt>
    <dgm:pt modelId="{DBC73D47-08AF-4CBA-B644-0A5E0819171F}">
      <dgm:prSet phldrT="[Text]"/>
      <dgm:spPr/>
      <dgm:t>
        <a:bodyPr/>
        <a:lstStyle/>
        <a:p>
          <a:r>
            <a:rPr lang="en-US" dirty="0" err="1" smtClean="0"/>
            <a:t>Ngoko</a:t>
          </a:r>
          <a:r>
            <a:rPr lang="en-US" dirty="0" smtClean="0"/>
            <a:t> </a:t>
          </a:r>
          <a:r>
            <a:rPr lang="en-US" dirty="0" err="1" smtClean="0"/>
            <a:t>alus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BDFD2A2-B658-4A15-AAEF-6F27117D4DE4}" type="parTrans" cxnId="{6F749688-7EF1-4289-A688-9EAB3824CD61}">
      <dgm:prSet/>
      <dgm:spPr/>
      <dgm:t>
        <a:bodyPr/>
        <a:lstStyle/>
        <a:p>
          <a:endParaRPr lang="en-US"/>
        </a:p>
      </dgm:t>
    </dgm:pt>
    <dgm:pt modelId="{0257710C-33D7-406A-97C7-482832C40FE8}" type="sibTrans" cxnId="{6F749688-7EF1-4289-A688-9EAB3824CD61}">
      <dgm:prSet/>
      <dgm:spPr/>
      <dgm:t>
        <a:bodyPr/>
        <a:lstStyle/>
        <a:p>
          <a:endParaRPr lang="en-US"/>
        </a:p>
      </dgm:t>
    </dgm:pt>
    <dgm:pt modelId="{2601C51C-D57C-4DC1-8275-7C72B2BAA7B1}">
      <dgm:prSet phldrT="[Text]"/>
      <dgm:spPr/>
      <dgm:t>
        <a:bodyPr/>
        <a:lstStyle/>
        <a:p>
          <a:r>
            <a:rPr lang="en-US" dirty="0" err="1" smtClean="0"/>
            <a:t>Ragam</a:t>
          </a:r>
          <a:r>
            <a:rPr lang="en-US" dirty="0" smtClean="0"/>
            <a:t> </a:t>
          </a:r>
          <a:r>
            <a:rPr lang="en-US" dirty="0" err="1" smtClean="0"/>
            <a:t>krama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977CFB5-C8D1-450B-93DC-B606D38AC76A}" type="parTrans" cxnId="{23F37093-A910-4DA2-8B37-664AF62F0C06}">
      <dgm:prSet/>
      <dgm:spPr/>
      <dgm:t>
        <a:bodyPr/>
        <a:lstStyle/>
        <a:p>
          <a:endParaRPr lang="en-US"/>
        </a:p>
      </dgm:t>
    </dgm:pt>
    <dgm:pt modelId="{999AF25F-9F9A-4ABA-8ECA-7A5696507C30}" type="sibTrans" cxnId="{23F37093-A910-4DA2-8B37-664AF62F0C06}">
      <dgm:prSet/>
      <dgm:spPr/>
      <dgm:t>
        <a:bodyPr/>
        <a:lstStyle/>
        <a:p>
          <a:endParaRPr lang="en-US"/>
        </a:p>
      </dgm:t>
    </dgm:pt>
    <dgm:pt modelId="{C42AFE6E-5CEE-4501-9B60-BBF19AB88239}">
      <dgm:prSet phldrT="[Text]"/>
      <dgm:spPr/>
      <dgm:t>
        <a:bodyPr/>
        <a:lstStyle/>
        <a:p>
          <a:r>
            <a:rPr lang="en-US" dirty="0" err="1" smtClean="0"/>
            <a:t>Krama</a:t>
          </a:r>
          <a:r>
            <a:rPr lang="en-US" dirty="0" smtClean="0"/>
            <a:t> </a:t>
          </a:r>
          <a:r>
            <a:rPr lang="en-US" dirty="0" err="1" smtClean="0"/>
            <a:t>lugu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DF66E18-F075-4B36-A463-A2E9D4511D97}" type="parTrans" cxnId="{1D4D7050-4094-43AA-8E01-6EBCB0A35F40}">
      <dgm:prSet/>
      <dgm:spPr/>
      <dgm:t>
        <a:bodyPr/>
        <a:lstStyle/>
        <a:p>
          <a:endParaRPr lang="en-US"/>
        </a:p>
      </dgm:t>
    </dgm:pt>
    <dgm:pt modelId="{EAAA9334-82E7-46C6-9A80-4AD8443B2B3A}" type="sibTrans" cxnId="{1D4D7050-4094-43AA-8E01-6EBCB0A35F40}">
      <dgm:prSet/>
      <dgm:spPr/>
      <dgm:t>
        <a:bodyPr/>
        <a:lstStyle/>
        <a:p>
          <a:endParaRPr lang="en-US"/>
        </a:p>
      </dgm:t>
    </dgm:pt>
    <dgm:pt modelId="{33941D47-5C26-4802-B8BD-F416E77EFBAB}">
      <dgm:prSet phldrT="[Text]"/>
      <dgm:spPr/>
      <dgm:t>
        <a:bodyPr/>
        <a:lstStyle/>
        <a:p>
          <a:r>
            <a:rPr lang="en-US" dirty="0" err="1" smtClean="0"/>
            <a:t>Krama</a:t>
          </a:r>
          <a:r>
            <a:rPr lang="en-US" dirty="0" smtClean="0"/>
            <a:t> </a:t>
          </a:r>
          <a:r>
            <a:rPr lang="en-US" dirty="0" err="1" smtClean="0"/>
            <a:t>alus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2E3A750-DD83-4041-9758-B64C70F04B96}" type="parTrans" cxnId="{963E2E20-6123-41D6-A041-4D4941297957}">
      <dgm:prSet/>
      <dgm:spPr/>
      <dgm:t>
        <a:bodyPr/>
        <a:lstStyle/>
        <a:p>
          <a:endParaRPr lang="en-US"/>
        </a:p>
      </dgm:t>
    </dgm:pt>
    <dgm:pt modelId="{EA52A369-6B59-41E7-9578-5EF626F31C9E}" type="sibTrans" cxnId="{963E2E20-6123-41D6-A041-4D4941297957}">
      <dgm:prSet/>
      <dgm:spPr/>
      <dgm:t>
        <a:bodyPr/>
        <a:lstStyle/>
        <a:p>
          <a:endParaRPr lang="en-US"/>
        </a:p>
      </dgm:t>
    </dgm:pt>
    <dgm:pt modelId="{D4BD1CF9-008F-42E9-87DA-5525BFFC1E53}" type="pres">
      <dgm:prSet presAssocID="{9109FF6A-B9E3-4FD0-817C-BC42D83D24C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61EC64E-719E-4855-9D2F-48ECB7BDB7D3}" type="pres">
      <dgm:prSet presAssocID="{92A80C3F-70B6-4940-9828-0B8647A9D9B2}" presName="root1" presStyleCnt="0"/>
      <dgm:spPr/>
    </dgm:pt>
    <dgm:pt modelId="{709D3E5A-2F1C-4478-B024-A3A8EFBE8DC6}" type="pres">
      <dgm:prSet presAssocID="{92A80C3F-70B6-4940-9828-0B8647A9D9B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7DBA58-D760-416A-B0A8-AA5A37941D75}" type="pres">
      <dgm:prSet presAssocID="{92A80C3F-70B6-4940-9828-0B8647A9D9B2}" presName="level2hierChild" presStyleCnt="0"/>
      <dgm:spPr/>
    </dgm:pt>
    <dgm:pt modelId="{9579FC9A-8DBD-4193-B66A-E5666A8DAF30}" type="pres">
      <dgm:prSet presAssocID="{30136FDC-49B0-4923-A03F-F1849244FCA4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B5D8E605-E868-499F-A585-7202C2677D0B}" type="pres">
      <dgm:prSet presAssocID="{30136FDC-49B0-4923-A03F-F1849244FCA4}" presName="connTx" presStyleLbl="parChTrans1D2" presStyleIdx="0" presStyleCnt="2"/>
      <dgm:spPr/>
      <dgm:t>
        <a:bodyPr/>
        <a:lstStyle/>
        <a:p>
          <a:endParaRPr lang="en-US"/>
        </a:p>
      </dgm:t>
    </dgm:pt>
    <dgm:pt modelId="{83A9094B-8FC1-4683-AECA-6FD2A25581DB}" type="pres">
      <dgm:prSet presAssocID="{3113DD3F-77D1-4D09-BC13-11B960ADD5B0}" presName="root2" presStyleCnt="0"/>
      <dgm:spPr/>
    </dgm:pt>
    <dgm:pt modelId="{0222F429-511D-43DB-815E-E9F115CC68FE}" type="pres">
      <dgm:prSet presAssocID="{3113DD3F-77D1-4D09-BC13-11B960ADD5B0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BC4F88-FF19-4E17-AC5A-45EC47031BA1}" type="pres">
      <dgm:prSet presAssocID="{3113DD3F-77D1-4D09-BC13-11B960ADD5B0}" presName="level3hierChild" presStyleCnt="0"/>
      <dgm:spPr/>
    </dgm:pt>
    <dgm:pt modelId="{ED8851B0-F821-40D7-9B4A-9BD844F3D1F9}" type="pres">
      <dgm:prSet presAssocID="{536957D4-1279-49F8-83D9-B2C2A9A8C4B8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500C89C-E91A-4972-BDF3-9EA0B505A72E}" type="pres">
      <dgm:prSet presAssocID="{536957D4-1279-49F8-83D9-B2C2A9A8C4B8}" presName="connTx" presStyleLbl="parChTrans1D3" presStyleIdx="0" presStyleCnt="4"/>
      <dgm:spPr/>
      <dgm:t>
        <a:bodyPr/>
        <a:lstStyle/>
        <a:p>
          <a:endParaRPr lang="en-US"/>
        </a:p>
      </dgm:t>
    </dgm:pt>
    <dgm:pt modelId="{A1C1E3EE-076A-475F-995C-B026479AFB11}" type="pres">
      <dgm:prSet presAssocID="{433574E7-1698-4F09-B37B-A1FC491F1A81}" presName="root2" presStyleCnt="0"/>
      <dgm:spPr/>
    </dgm:pt>
    <dgm:pt modelId="{98B16EC1-E245-47B8-AA86-0A27A6F82FDD}" type="pres">
      <dgm:prSet presAssocID="{433574E7-1698-4F09-B37B-A1FC491F1A81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B8F525-16CA-4388-8117-3ADB9BD8330C}" type="pres">
      <dgm:prSet presAssocID="{433574E7-1698-4F09-B37B-A1FC491F1A81}" presName="level3hierChild" presStyleCnt="0"/>
      <dgm:spPr/>
    </dgm:pt>
    <dgm:pt modelId="{578C5722-B57E-4E06-AADB-CB1179945263}" type="pres">
      <dgm:prSet presAssocID="{3BDFD2A2-B658-4A15-AAEF-6F27117D4DE4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4B353CD0-E7E4-4E0A-BB04-F7F4E18024EC}" type="pres">
      <dgm:prSet presAssocID="{3BDFD2A2-B658-4A15-AAEF-6F27117D4DE4}" presName="connTx" presStyleLbl="parChTrans1D3" presStyleIdx="1" presStyleCnt="4"/>
      <dgm:spPr/>
      <dgm:t>
        <a:bodyPr/>
        <a:lstStyle/>
        <a:p>
          <a:endParaRPr lang="en-US"/>
        </a:p>
      </dgm:t>
    </dgm:pt>
    <dgm:pt modelId="{AB611883-2B77-4EB9-B3A6-C817F3BAC664}" type="pres">
      <dgm:prSet presAssocID="{DBC73D47-08AF-4CBA-B644-0A5E0819171F}" presName="root2" presStyleCnt="0"/>
      <dgm:spPr/>
    </dgm:pt>
    <dgm:pt modelId="{FA483E46-7C19-42CD-B004-9EB55E06F9E4}" type="pres">
      <dgm:prSet presAssocID="{DBC73D47-08AF-4CBA-B644-0A5E0819171F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3EB8868-0B56-441F-AF37-B85B6C9ECC46}" type="pres">
      <dgm:prSet presAssocID="{DBC73D47-08AF-4CBA-B644-0A5E0819171F}" presName="level3hierChild" presStyleCnt="0"/>
      <dgm:spPr/>
    </dgm:pt>
    <dgm:pt modelId="{F4880CCB-C5D8-4EC9-B3C9-EA4AD58AE83E}" type="pres">
      <dgm:prSet presAssocID="{0977CFB5-C8D1-450B-93DC-B606D38AC76A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502A59EC-929C-4BA3-8F5C-240F914DE605}" type="pres">
      <dgm:prSet presAssocID="{0977CFB5-C8D1-450B-93DC-B606D38AC76A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70DC9E3-4D9A-4905-858B-01815C88C5E2}" type="pres">
      <dgm:prSet presAssocID="{2601C51C-D57C-4DC1-8275-7C72B2BAA7B1}" presName="root2" presStyleCnt="0"/>
      <dgm:spPr/>
    </dgm:pt>
    <dgm:pt modelId="{0016B899-995E-4310-BA68-C1B138D04A81}" type="pres">
      <dgm:prSet presAssocID="{2601C51C-D57C-4DC1-8275-7C72B2BAA7B1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A4CB4C-EC8C-4E2C-9DDE-9CC9EAD13DF0}" type="pres">
      <dgm:prSet presAssocID="{2601C51C-D57C-4DC1-8275-7C72B2BAA7B1}" presName="level3hierChild" presStyleCnt="0"/>
      <dgm:spPr/>
    </dgm:pt>
    <dgm:pt modelId="{ECA41400-1BC9-47CC-8EC2-DA4CD39D2C57}" type="pres">
      <dgm:prSet presAssocID="{6DF66E18-F075-4B36-A463-A2E9D4511D97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7452A242-B1BD-4E0A-B010-A180A5FB1001}" type="pres">
      <dgm:prSet presAssocID="{6DF66E18-F075-4B36-A463-A2E9D4511D97}" presName="connTx" presStyleLbl="parChTrans1D3" presStyleIdx="2" presStyleCnt="4"/>
      <dgm:spPr/>
      <dgm:t>
        <a:bodyPr/>
        <a:lstStyle/>
        <a:p>
          <a:endParaRPr lang="en-US"/>
        </a:p>
      </dgm:t>
    </dgm:pt>
    <dgm:pt modelId="{3C97DDB2-7922-4D8F-B844-D062DCB87DB7}" type="pres">
      <dgm:prSet presAssocID="{C42AFE6E-5CEE-4501-9B60-BBF19AB88239}" presName="root2" presStyleCnt="0"/>
      <dgm:spPr/>
    </dgm:pt>
    <dgm:pt modelId="{B6467ABE-8A42-48C2-B3C8-8E02A6466C36}" type="pres">
      <dgm:prSet presAssocID="{C42AFE6E-5CEE-4501-9B60-BBF19AB88239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2436D8-5AA9-4FD3-8C18-6843F15CDD64}" type="pres">
      <dgm:prSet presAssocID="{C42AFE6E-5CEE-4501-9B60-BBF19AB88239}" presName="level3hierChild" presStyleCnt="0"/>
      <dgm:spPr/>
    </dgm:pt>
    <dgm:pt modelId="{78974F47-94AC-45E7-9B9D-2D7EAEF1BF95}" type="pres">
      <dgm:prSet presAssocID="{32E3A750-DD83-4041-9758-B64C70F04B96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1460CFE1-DC36-4435-96AD-C4B0EA6A1C3E}" type="pres">
      <dgm:prSet presAssocID="{32E3A750-DD83-4041-9758-B64C70F04B96}" presName="connTx" presStyleLbl="parChTrans1D3" presStyleIdx="3" presStyleCnt="4"/>
      <dgm:spPr/>
      <dgm:t>
        <a:bodyPr/>
        <a:lstStyle/>
        <a:p>
          <a:endParaRPr lang="en-US"/>
        </a:p>
      </dgm:t>
    </dgm:pt>
    <dgm:pt modelId="{A0AE413B-8D4D-4897-B95B-0267DF82013A}" type="pres">
      <dgm:prSet presAssocID="{33941D47-5C26-4802-B8BD-F416E77EFBAB}" presName="root2" presStyleCnt="0"/>
      <dgm:spPr/>
    </dgm:pt>
    <dgm:pt modelId="{E0BCFA82-BB23-437B-BA63-E2B825488FEC}" type="pres">
      <dgm:prSet presAssocID="{33941D47-5C26-4802-B8BD-F416E77EFBAB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2C9D0A-BA86-46C8-B814-DBE276556099}" type="pres">
      <dgm:prSet presAssocID="{33941D47-5C26-4802-B8BD-F416E77EFBAB}" presName="level3hierChild" presStyleCnt="0"/>
      <dgm:spPr/>
    </dgm:pt>
  </dgm:ptLst>
  <dgm:cxnLst>
    <dgm:cxn modelId="{9B90DC4D-9ED8-43A2-9D2C-08E576080A73}" type="presOf" srcId="{2601C51C-D57C-4DC1-8275-7C72B2BAA7B1}" destId="{0016B899-995E-4310-BA68-C1B138D04A81}" srcOrd="0" destOrd="0" presId="urn:microsoft.com/office/officeart/2005/8/layout/hierarchy2"/>
    <dgm:cxn modelId="{7C14EF5C-8D31-4E40-A4E5-60A4A4166AE2}" type="presOf" srcId="{30136FDC-49B0-4923-A03F-F1849244FCA4}" destId="{B5D8E605-E868-499F-A585-7202C2677D0B}" srcOrd="1" destOrd="0" presId="urn:microsoft.com/office/officeart/2005/8/layout/hierarchy2"/>
    <dgm:cxn modelId="{B1E5C955-684D-4A47-AF64-5DCC2CAD1847}" type="presOf" srcId="{9109FF6A-B9E3-4FD0-817C-BC42D83D24C1}" destId="{D4BD1CF9-008F-42E9-87DA-5525BFFC1E53}" srcOrd="0" destOrd="0" presId="urn:microsoft.com/office/officeart/2005/8/layout/hierarchy2"/>
    <dgm:cxn modelId="{D01DF387-4A21-4E8C-947E-5C7E01B67F17}" type="presOf" srcId="{30136FDC-49B0-4923-A03F-F1849244FCA4}" destId="{9579FC9A-8DBD-4193-B66A-E5666A8DAF30}" srcOrd="0" destOrd="0" presId="urn:microsoft.com/office/officeart/2005/8/layout/hierarchy2"/>
    <dgm:cxn modelId="{88129319-5DA0-4374-A494-09145498F15E}" type="presOf" srcId="{C42AFE6E-5CEE-4501-9B60-BBF19AB88239}" destId="{B6467ABE-8A42-48C2-B3C8-8E02A6466C36}" srcOrd="0" destOrd="0" presId="urn:microsoft.com/office/officeart/2005/8/layout/hierarchy2"/>
    <dgm:cxn modelId="{5632879A-B5A8-4648-80CC-C2B9F3FE516B}" type="presOf" srcId="{3113DD3F-77D1-4D09-BC13-11B960ADD5B0}" destId="{0222F429-511D-43DB-815E-E9F115CC68FE}" srcOrd="0" destOrd="0" presId="urn:microsoft.com/office/officeart/2005/8/layout/hierarchy2"/>
    <dgm:cxn modelId="{D326916D-C32C-430C-AF20-7C52853E4087}" type="presOf" srcId="{32E3A750-DD83-4041-9758-B64C70F04B96}" destId="{78974F47-94AC-45E7-9B9D-2D7EAEF1BF95}" srcOrd="0" destOrd="0" presId="urn:microsoft.com/office/officeart/2005/8/layout/hierarchy2"/>
    <dgm:cxn modelId="{BAAB9895-9FE7-4772-92EC-2B2E381B3625}" type="presOf" srcId="{536957D4-1279-49F8-83D9-B2C2A9A8C4B8}" destId="{ED8851B0-F821-40D7-9B4A-9BD844F3D1F9}" srcOrd="0" destOrd="0" presId="urn:microsoft.com/office/officeart/2005/8/layout/hierarchy2"/>
    <dgm:cxn modelId="{CE7B338C-1969-4BC2-AE63-A7C840D93781}" srcId="{9109FF6A-B9E3-4FD0-817C-BC42D83D24C1}" destId="{92A80C3F-70B6-4940-9828-0B8647A9D9B2}" srcOrd="0" destOrd="0" parTransId="{DB677E1F-2DA0-4708-8B3B-218FB132632A}" sibTransId="{AE6540B8-A0D6-48F8-B629-FF93DDBF9684}"/>
    <dgm:cxn modelId="{6F749688-7EF1-4289-A688-9EAB3824CD61}" srcId="{3113DD3F-77D1-4D09-BC13-11B960ADD5B0}" destId="{DBC73D47-08AF-4CBA-B644-0A5E0819171F}" srcOrd="1" destOrd="0" parTransId="{3BDFD2A2-B658-4A15-AAEF-6F27117D4DE4}" sibTransId="{0257710C-33D7-406A-97C7-482832C40FE8}"/>
    <dgm:cxn modelId="{F98C10ED-41B4-40B1-86F8-C4B9CD2BD3CF}" type="presOf" srcId="{0977CFB5-C8D1-450B-93DC-B606D38AC76A}" destId="{F4880CCB-C5D8-4EC9-B3C9-EA4AD58AE83E}" srcOrd="0" destOrd="0" presId="urn:microsoft.com/office/officeart/2005/8/layout/hierarchy2"/>
    <dgm:cxn modelId="{963E2E20-6123-41D6-A041-4D4941297957}" srcId="{2601C51C-D57C-4DC1-8275-7C72B2BAA7B1}" destId="{33941D47-5C26-4802-B8BD-F416E77EFBAB}" srcOrd="1" destOrd="0" parTransId="{32E3A750-DD83-4041-9758-B64C70F04B96}" sibTransId="{EA52A369-6B59-41E7-9578-5EF626F31C9E}"/>
    <dgm:cxn modelId="{E0CDEEBE-DAF7-4E2A-AE8E-FFEE8E076BBD}" type="presOf" srcId="{92A80C3F-70B6-4940-9828-0B8647A9D9B2}" destId="{709D3E5A-2F1C-4478-B024-A3A8EFBE8DC6}" srcOrd="0" destOrd="0" presId="urn:microsoft.com/office/officeart/2005/8/layout/hierarchy2"/>
    <dgm:cxn modelId="{A30E9B3F-8DA1-4CEA-B262-4E78FC380562}" type="presOf" srcId="{32E3A750-DD83-4041-9758-B64C70F04B96}" destId="{1460CFE1-DC36-4435-96AD-C4B0EA6A1C3E}" srcOrd="1" destOrd="0" presId="urn:microsoft.com/office/officeart/2005/8/layout/hierarchy2"/>
    <dgm:cxn modelId="{C3B8E4EE-5A7E-4599-9910-084AE046EFB4}" type="presOf" srcId="{DBC73D47-08AF-4CBA-B644-0A5E0819171F}" destId="{FA483E46-7C19-42CD-B004-9EB55E06F9E4}" srcOrd="0" destOrd="0" presId="urn:microsoft.com/office/officeart/2005/8/layout/hierarchy2"/>
    <dgm:cxn modelId="{FADAB13F-0488-4F38-BC0E-1322B846A287}" type="presOf" srcId="{33941D47-5C26-4802-B8BD-F416E77EFBAB}" destId="{E0BCFA82-BB23-437B-BA63-E2B825488FEC}" srcOrd="0" destOrd="0" presId="urn:microsoft.com/office/officeart/2005/8/layout/hierarchy2"/>
    <dgm:cxn modelId="{1A9B80EB-3CD4-47A5-BEFC-B694FC115779}" srcId="{92A80C3F-70B6-4940-9828-0B8647A9D9B2}" destId="{3113DD3F-77D1-4D09-BC13-11B960ADD5B0}" srcOrd="0" destOrd="0" parTransId="{30136FDC-49B0-4923-A03F-F1849244FCA4}" sibTransId="{DC0D60F1-AEE6-4C57-BD49-1D57C97952E5}"/>
    <dgm:cxn modelId="{2B3A5A73-24FC-4772-89AF-D8754C5A2F21}" srcId="{3113DD3F-77D1-4D09-BC13-11B960ADD5B0}" destId="{433574E7-1698-4F09-B37B-A1FC491F1A81}" srcOrd="0" destOrd="0" parTransId="{536957D4-1279-49F8-83D9-B2C2A9A8C4B8}" sibTransId="{71DE8684-D07B-43BA-ACAB-3D4BFB82D18A}"/>
    <dgm:cxn modelId="{DA4CD5F5-29C3-4B09-B0D7-7C2D226E90DC}" type="presOf" srcId="{536957D4-1279-49F8-83D9-B2C2A9A8C4B8}" destId="{0500C89C-E91A-4972-BDF3-9EA0B505A72E}" srcOrd="1" destOrd="0" presId="urn:microsoft.com/office/officeart/2005/8/layout/hierarchy2"/>
    <dgm:cxn modelId="{23F37093-A910-4DA2-8B37-664AF62F0C06}" srcId="{92A80C3F-70B6-4940-9828-0B8647A9D9B2}" destId="{2601C51C-D57C-4DC1-8275-7C72B2BAA7B1}" srcOrd="1" destOrd="0" parTransId="{0977CFB5-C8D1-450B-93DC-B606D38AC76A}" sibTransId="{999AF25F-9F9A-4ABA-8ECA-7A5696507C30}"/>
    <dgm:cxn modelId="{0C0DF35B-BAC9-43B2-9C48-5DFB98165171}" type="presOf" srcId="{6DF66E18-F075-4B36-A463-A2E9D4511D97}" destId="{7452A242-B1BD-4E0A-B010-A180A5FB1001}" srcOrd="1" destOrd="0" presId="urn:microsoft.com/office/officeart/2005/8/layout/hierarchy2"/>
    <dgm:cxn modelId="{4079FFD4-B8E2-4D5D-B0AD-895E89FC889E}" type="presOf" srcId="{433574E7-1698-4F09-B37B-A1FC491F1A81}" destId="{98B16EC1-E245-47B8-AA86-0A27A6F82FDD}" srcOrd="0" destOrd="0" presId="urn:microsoft.com/office/officeart/2005/8/layout/hierarchy2"/>
    <dgm:cxn modelId="{855C7FA8-CB1C-4000-ADE7-5AD01EC4D35B}" type="presOf" srcId="{3BDFD2A2-B658-4A15-AAEF-6F27117D4DE4}" destId="{4B353CD0-E7E4-4E0A-BB04-F7F4E18024EC}" srcOrd="1" destOrd="0" presId="urn:microsoft.com/office/officeart/2005/8/layout/hierarchy2"/>
    <dgm:cxn modelId="{868D5DDE-DE98-4DA7-AE18-1E10E58FCB68}" type="presOf" srcId="{0977CFB5-C8D1-450B-93DC-B606D38AC76A}" destId="{502A59EC-929C-4BA3-8F5C-240F914DE605}" srcOrd="1" destOrd="0" presId="urn:microsoft.com/office/officeart/2005/8/layout/hierarchy2"/>
    <dgm:cxn modelId="{1D4D7050-4094-43AA-8E01-6EBCB0A35F40}" srcId="{2601C51C-D57C-4DC1-8275-7C72B2BAA7B1}" destId="{C42AFE6E-5CEE-4501-9B60-BBF19AB88239}" srcOrd="0" destOrd="0" parTransId="{6DF66E18-F075-4B36-A463-A2E9D4511D97}" sibTransId="{EAAA9334-82E7-46C6-9A80-4AD8443B2B3A}"/>
    <dgm:cxn modelId="{D6752C23-2E55-404D-A617-E26D3AFB89BD}" type="presOf" srcId="{6DF66E18-F075-4B36-A463-A2E9D4511D97}" destId="{ECA41400-1BC9-47CC-8EC2-DA4CD39D2C57}" srcOrd="0" destOrd="0" presId="urn:microsoft.com/office/officeart/2005/8/layout/hierarchy2"/>
    <dgm:cxn modelId="{D4E7105D-570E-4497-9453-CF94F6E01DE3}" type="presOf" srcId="{3BDFD2A2-B658-4A15-AAEF-6F27117D4DE4}" destId="{578C5722-B57E-4E06-AADB-CB1179945263}" srcOrd="0" destOrd="0" presId="urn:microsoft.com/office/officeart/2005/8/layout/hierarchy2"/>
    <dgm:cxn modelId="{81CC3DA8-3188-4FC9-8C49-1F9F20C161D4}" type="presParOf" srcId="{D4BD1CF9-008F-42E9-87DA-5525BFFC1E53}" destId="{161EC64E-719E-4855-9D2F-48ECB7BDB7D3}" srcOrd="0" destOrd="0" presId="urn:microsoft.com/office/officeart/2005/8/layout/hierarchy2"/>
    <dgm:cxn modelId="{EB54B27A-6B5C-4F55-9FEA-5E71EFE760A0}" type="presParOf" srcId="{161EC64E-719E-4855-9D2F-48ECB7BDB7D3}" destId="{709D3E5A-2F1C-4478-B024-A3A8EFBE8DC6}" srcOrd="0" destOrd="0" presId="urn:microsoft.com/office/officeart/2005/8/layout/hierarchy2"/>
    <dgm:cxn modelId="{47ADF0D4-7CCA-41B2-8249-3F095873405D}" type="presParOf" srcId="{161EC64E-719E-4855-9D2F-48ECB7BDB7D3}" destId="{DB7DBA58-D760-416A-B0A8-AA5A37941D75}" srcOrd="1" destOrd="0" presId="urn:microsoft.com/office/officeart/2005/8/layout/hierarchy2"/>
    <dgm:cxn modelId="{84565714-AA58-4CEC-A74A-36B85CF4B835}" type="presParOf" srcId="{DB7DBA58-D760-416A-B0A8-AA5A37941D75}" destId="{9579FC9A-8DBD-4193-B66A-E5666A8DAF30}" srcOrd="0" destOrd="0" presId="urn:microsoft.com/office/officeart/2005/8/layout/hierarchy2"/>
    <dgm:cxn modelId="{B46F58DE-4F5F-450F-BD48-C0EB94AC91DD}" type="presParOf" srcId="{9579FC9A-8DBD-4193-B66A-E5666A8DAF30}" destId="{B5D8E605-E868-499F-A585-7202C2677D0B}" srcOrd="0" destOrd="0" presId="urn:microsoft.com/office/officeart/2005/8/layout/hierarchy2"/>
    <dgm:cxn modelId="{911A0BC4-2ED4-49C2-B1A6-743E57C1577C}" type="presParOf" srcId="{DB7DBA58-D760-416A-B0A8-AA5A37941D75}" destId="{83A9094B-8FC1-4683-AECA-6FD2A25581DB}" srcOrd="1" destOrd="0" presId="urn:microsoft.com/office/officeart/2005/8/layout/hierarchy2"/>
    <dgm:cxn modelId="{E11E2173-A594-4A4A-BBDD-0610FD42CC1F}" type="presParOf" srcId="{83A9094B-8FC1-4683-AECA-6FD2A25581DB}" destId="{0222F429-511D-43DB-815E-E9F115CC68FE}" srcOrd="0" destOrd="0" presId="urn:microsoft.com/office/officeart/2005/8/layout/hierarchy2"/>
    <dgm:cxn modelId="{E4661AD4-C912-4B13-8A40-D7258AB4521F}" type="presParOf" srcId="{83A9094B-8FC1-4683-AECA-6FD2A25581DB}" destId="{8BBC4F88-FF19-4E17-AC5A-45EC47031BA1}" srcOrd="1" destOrd="0" presId="urn:microsoft.com/office/officeart/2005/8/layout/hierarchy2"/>
    <dgm:cxn modelId="{2E2A70C4-0711-4D38-BF37-4881819BEDDF}" type="presParOf" srcId="{8BBC4F88-FF19-4E17-AC5A-45EC47031BA1}" destId="{ED8851B0-F821-40D7-9B4A-9BD844F3D1F9}" srcOrd="0" destOrd="0" presId="urn:microsoft.com/office/officeart/2005/8/layout/hierarchy2"/>
    <dgm:cxn modelId="{3CFCE3C5-7AFC-44EB-90F2-DA2CD8726CF5}" type="presParOf" srcId="{ED8851B0-F821-40D7-9B4A-9BD844F3D1F9}" destId="{0500C89C-E91A-4972-BDF3-9EA0B505A72E}" srcOrd="0" destOrd="0" presId="urn:microsoft.com/office/officeart/2005/8/layout/hierarchy2"/>
    <dgm:cxn modelId="{1F0F23C2-DD4C-497A-90E3-09CD823B77F3}" type="presParOf" srcId="{8BBC4F88-FF19-4E17-AC5A-45EC47031BA1}" destId="{A1C1E3EE-076A-475F-995C-B026479AFB11}" srcOrd="1" destOrd="0" presId="urn:microsoft.com/office/officeart/2005/8/layout/hierarchy2"/>
    <dgm:cxn modelId="{042319CF-8293-40FC-B9F6-80561CC5853B}" type="presParOf" srcId="{A1C1E3EE-076A-475F-995C-B026479AFB11}" destId="{98B16EC1-E245-47B8-AA86-0A27A6F82FDD}" srcOrd="0" destOrd="0" presId="urn:microsoft.com/office/officeart/2005/8/layout/hierarchy2"/>
    <dgm:cxn modelId="{FB932B57-167B-4A8F-B21A-007881CCF5B3}" type="presParOf" srcId="{A1C1E3EE-076A-475F-995C-B026479AFB11}" destId="{82B8F525-16CA-4388-8117-3ADB9BD8330C}" srcOrd="1" destOrd="0" presId="urn:microsoft.com/office/officeart/2005/8/layout/hierarchy2"/>
    <dgm:cxn modelId="{4338043D-C750-4455-8F2C-5DECDE5C36C7}" type="presParOf" srcId="{8BBC4F88-FF19-4E17-AC5A-45EC47031BA1}" destId="{578C5722-B57E-4E06-AADB-CB1179945263}" srcOrd="2" destOrd="0" presId="urn:microsoft.com/office/officeart/2005/8/layout/hierarchy2"/>
    <dgm:cxn modelId="{31EC7275-1E73-47FD-8113-28C43B19ACE7}" type="presParOf" srcId="{578C5722-B57E-4E06-AADB-CB1179945263}" destId="{4B353CD0-E7E4-4E0A-BB04-F7F4E18024EC}" srcOrd="0" destOrd="0" presId="urn:microsoft.com/office/officeart/2005/8/layout/hierarchy2"/>
    <dgm:cxn modelId="{A7DBDF86-0765-4241-9498-AC05B8371538}" type="presParOf" srcId="{8BBC4F88-FF19-4E17-AC5A-45EC47031BA1}" destId="{AB611883-2B77-4EB9-B3A6-C817F3BAC664}" srcOrd="3" destOrd="0" presId="urn:microsoft.com/office/officeart/2005/8/layout/hierarchy2"/>
    <dgm:cxn modelId="{76E2444D-4CA3-405C-A4C9-5FA32E76EB7F}" type="presParOf" srcId="{AB611883-2B77-4EB9-B3A6-C817F3BAC664}" destId="{FA483E46-7C19-42CD-B004-9EB55E06F9E4}" srcOrd="0" destOrd="0" presId="urn:microsoft.com/office/officeart/2005/8/layout/hierarchy2"/>
    <dgm:cxn modelId="{B0B61067-4837-4B31-BA76-30DC0E3058A0}" type="presParOf" srcId="{AB611883-2B77-4EB9-B3A6-C817F3BAC664}" destId="{33EB8868-0B56-441F-AF37-B85B6C9ECC46}" srcOrd="1" destOrd="0" presId="urn:microsoft.com/office/officeart/2005/8/layout/hierarchy2"/>
    <dgm:cxn modelId="{5619A5A0-5239-46FB-A721-5B92FE6231DD}" type="presParOf" srcId="{DB7DBA58-D760-416A-B0A8-AA5A37941D75}" destId="{F4880CCB-C5D8-4EC9-B3C9-EA4AD58AE83E}" srcOrd="2" destOrd="0" presId="urn:microsoft.com/office/officeart/2005/8/layout/hierarchy2"/>
    <dgm:cxn modelId="{8AFB3574-92F3-4CF9-B1CE-2FB3804A7E87}" type="presParOf" srcId="{F4880CCB-C5D8-4EC9-B3C9-EA4AD58AE83E}" destId="{502A59EC-929C-4BA3-8F5C-240F914DE605}" srcOrd="0" destOrd="0" presId="urn:microsoft.com/office/officeart/2005/8/layout/hierarchy2"/>
    <dgm:cxn modelId="{5DDA1E11-1A3D-4FC2-9B71-30AA8444CFD2}" type="presParOf" srcId="{DB7DBA58-D760-416A-B0A8-AA5A37941D75}" destId="{770DC9E3-4D9A-4905-858B-01815C88C5E2}" srcOrd="3" destOrd="0" presId="urn:microsoft.com/office/officeart/2005/8/layout/hierarchy2"/>
    <dgm:cxn modelId="{43F2D151-F941-44A1-843E-3BF28964DD36}" type="presParOf" srcId="{770DC9E3-4D9A-4905-858B-01815C88C5E2}" destId="{0016B899-995E-4310-BA68-C1B138D04A81}" srcOrd="0" destOrd="0" presId="urn:microsoft.com/office/officeart/2005/8/layout/hierarchy2"/>
    <dgm:cxn modelId="{E9FE52CA-8479-4754-AEB3-5E5DBA370D43}" type="presParOf" srcId="{770DC9E3-4D9A-4905-858B-01815C88C5E2}" destId="{45A4CB4C-EC8C-4E2C-9DDE-9CC9EAD13DF0}" srcOrd="1" destOrd="0" presId="urn:microsoft.com/office/officeart/2005/8/layout/hierarchy2"/>
    <dgm:cxn modelId="{F39AA43E-5C8D-494A-8908-98670FC53253}" type="presParOf" srcId="{45A4CB4C-EC8C-4E2C-9DDE-9CC9EAD13DF0}" destId="{ECA41400-1BC9-47CC-8EC2-DA4CD39D2C57}" srcOrd="0" destOrd="0" presId="urn:microsoft.com/office/officeart/2005/8/layout/hierarchy2"/>
    <dgm:cxn modelId="{80E3AD69-1B91-4D58-AB06-160165A3084A}" type="presParOf" srcId="{ECA41400-1BC9-47CC-8EC2-DA4CD39D2C57}" destId="{7452A242-B1BD-4E0A-B010-A180A5FB1001}" srcOrd="0" destOrd="0" presId="urn:microsoft.com/office/officeart/2005/8/layout/hierarchy2"/>
    <dgm:cxn modelId="{9E74A071-D474-4F99-A972-0563F28A2B02}" type="presParOf" srcId="{45A4CB4C-EC8C-4E2C-9DDE-9CC9EAD13DF0}" destId="{3C97DDB2-7922-4D8F-B844-D062DCB87DB7}" srcOrd="1" destOrd="0" presId="urn:microsoft.com/office/officeart/2005/8/layout/hierarchy2"/>
    <dgm:cxn modelId="{0BE653CD-4D34-43CE-B63B-AA587E9BE719}" type="presParOf" srcId="{3C97DDB2-7922-4D8F-B844-D062DCB87DB7}" destId="{B6467ABE-8A42-48C2-B3C8-8E02A6466C36}" srcOrd="0" destOrd="0" presId="urn:microsoft.com/office/officeart/2005/8/layout/hierarchy2"/>
    <dgm:cxn modelId="{BBFA6F16-481B-4D98-94BA-208715F4C38C}" type="presParOf" srcId="{3C97DDB2-7922-4D8F-B844-D062DCB87DB7}" destId="{142436D8-5AA9-4FD3-8C18-6843F15CDD64}" srcOrd="1" destOrd="0" presId="urn:microsoft.com/office/officeart/2005/8/layout/hierarchy2"/>
    <dgm:cxn modelId="{E2FAD06D-1454-4C3B-A8E6-43EF602250B9}" type="presParOf" srcId="{45A4CB4C-EC8C-4E2C-9DDE-9CC9EAD13DF0}" destId="{78974F47-94AC-45E7-9B9D-2D7EAEF1BF95}" srcOrd="2" destOrd="0" presId="urn:microsoft.com/office/officeart/2005/8/layout/hierarchy2"/>
    <dgm:cxn modelId="{97FEE8A9-A65C-46C7-B04D-6EC1D6E1AC46}" type="presParOf" srcId="{78974F47-94AC-45E7-9B9D-2D7EAEF1BF95}" destId="{1460CFE1-DC36-4435-96AD-C4B0EA6A1C3E}" srcOrd="0" destOrd="0" presId="urn:microsoft.com/office/officeart/2005/8/layout/hierarchy2"/>
    <dgm:cxn modelId="{948AA917-6A4A-44B7-80E4-56278A8F04D7}" type="presParOf" srcId="{45A4CB4C-EC8C-4E2C-9DDE-9CC9EAD13DF0}" destId="{A0AE413B-8D4D-4897-B95B-0267DF82013A}" srcOrd="3" destOrd="0" presId="urn:microsoft.com/office/officeart/2005/8/layout/hierarchy2"/>
    <dgm:cxn modelId="{9A34278F-55DF-499C-9472-FF7E3DAF3C5C}" type="presParOf" srcId="{A0AE413B-8D4D-4897-B95B-0267DF82013A}" destId="{E0BCFA82-BB23-437B-BA63-E2B825488FEC}" srcOrd="0" destOrd="0" presId="urn:microsoft.com/office/officeart/2005/8/layout/hierarchy2"/>
    <dgm:cxn modelId="{2AD8267D-9A4A-41AC-9F4D-EF3CB24697EB}" type="presParOf" srcId="{A0AE413B-8D4D-4897-B95B-0267DF82013A}" destId="{9B2C9D0A-BA86-46C8-B814-DBE27655609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5BE9FD-9E30-474A-9713-7C89B801FC5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FE5FF12-083D-4059-911F-D407F7B4BA8C}">
      <dgm:prSet phldrT="[Text]"/>
      <dgm:spPr/>
      <dgm:t>
        <a:bodyPr/>
        <a:lstStyle/>
        <a:p>
          <a:r>
            <a:rPr lang="en-US" dirty="0" err="1" smtClean="0"/>
            <a:t>Widya</a:t>
          </a:r>
          <a:r>
            <a:rPr lang="en-US" dirty="0" smtClean="0"/>
            <a:t> </a:t>
          </a:r>
          <a:r>
            <a:rPr lang="en-US" dirty="0" err="1" smtClean="0"/>
            <a:t>Swara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D995D31-1AF6-4A77-8F77-FF897822C7ED}" type="parTrans" cxnId="{6E29E129-6DBE-413F-A8BC-EA4AD34C8999}">
      <dgm:prSet/>
      <dgm:spPr/>
      <dgm:t>
        <a:bodyPr/>
        <a:lstStyle/>
        <a:p>
          <a:endParaRPr lang="en-US"/>
        </a:p>
      </dgm:t>
    </dgm:pt>
    <dgm:pt modelId="{A9DD587A-BFA1-497F-B54F-D5A0693720A8}" type="sibTrans" cxnId="{6E29E129-6DBE-413F-A8BC-EA4AD34C8999}">
      <dgm:prSet/>
      <dgm:spPr/>
      <dgm:t>
        <a:bodyPr/>
        <a:lstStyle/>
        <a:p>
          <a:endParaRPr lang="en-US"/>
        </a:p>
      </dgm:t>
    </dgm:pt>
    <dgm:pt modelId="{85147651-ACD0-4697-A0F8-C7118F470F72}">
      <dgm:prSet phldrT="[Text]"/>
      <dgm:spPr/>
      <dgm:t>
        <a:bodyPr/>
        <a:lstStyle/>
        <a:p>
          <a:r>
            <a:rPr lang="en-US" dirty="0" err="1" smtClean="0"/>
            <a:t>Widya</a:t>
          </a:r>
          <a:r>
            <a:rPr lang="en-US" dirty="0" smtClean="0"/>
            <a:t> </a:t>
          </a:r>
          <a:r>
            <a:rPr lang="en-US" dirty="0" err="1" smtClean="0"/>
            <a:t>Tembung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7681BE2-7711-4F66-9729-BA2D1941089C}" type="parTrans" cxnId="{8E6A783F-EC98-4AFD-9DF1-19921FD90F56}">
      <dgm:prSet/>
      <dgm:spPr/>
      <dgm:t>
        <a:bodyPr/>
        <a:lstStyle/>
        <a:p>
          <a:endParaRPr lang="en-US"/>
        </a:p>
      </dgm:t>
    </dgm:pt>
    <dgm:pt modelId="{F1F10A60-81A9-4F43-A2B9-DA479DC5D5A4}" type="sibTrans" cxnId="{8E6A783F-EC98-4AFD-9DF1-19921FD90F56}">
      <dgm:prSet/>
      <dgm:spPr/>
      <dgm:t>
        <a:bodyPr/>
        <a:lstStyle/>
        <a:p>
          <a:endParaRPr lang="en-US"/>
        </a:p>
      </dgm:t>
    </dgm:pt>
    <dgm:pt modelId="{F9B5EDAB-A7CE-4679-A9CF-BDDD90F0CAF6}">
      <dgm:prSet phldrT="[Text]"/>
      <dgm:spPr/>
      <dgm:t>
        <a:bodyPr/>
        <a:lstStyle/>
        <a:p>
          <a:r>
            <a:rPr lang="en-US" dirty="0" err="1" smtClean="0"/>
            <a:t>Widya</a:t>
          </a:r>
          <a:r>
            <a:rPr lang="en-US" dirty="0" smtClean="0"/>
            <a:t> </a:t>
          </a:r>
          <a:r>
            <a:rPr lang="en-US" smtClean="0"/>
            <a:t>Ukara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E486DD19-43AC-48C5-BB5B-2770D570E036}" type="parTrans" cxnId="{9298E579-8A50-49BD-A3A1-8EA0B0F33014}">
      <dgm:prSet/>
      <dgm:spPr/>
      <dgm:t>
        <a:bodyPr/>
        <a:lstStyle/>
        <a:p>
          <a:endParaRPr lang="en-US"/>
        </a:p>
      </dgm:t>
    </dgm:pt>
    <dgm:pt modelId="{FBA0752D-4D96-4B8C-93DF-6506217FA2BD}" type="sibTrans" cxnId="{9298E579-8A50-49BD-A3A1-8EA0B0F33014}">
      <dgm:prSet/>
      <dgm:spPr/>
      <dgm:t>
        <a:bodyPr/>
        <a:lstStyle/>
        <a:p>
          <a:endParaRPr lang="en-US"/>
        </a:p>
      </dgm:t>
    </dgm:pt>
    <dgm:pt modelId="{0CC6435E-F96B-486A-9799-9FCD8594A6D0}" type="pres">
      <dgm:prSet presAssocID="{CE5BE9FD-9E30-474A-9713-7C89B801FC5C}" presName="CompostProcess" presStyleCnt="0">
        <dgm:presLayoutVars>
          <dgm:dir/>
          <dgm:resizeHandles val="exact"/>
        </dgm:presLayoutVars>
      </dgm:prSet>
      <dgm:spPr/>
    </dgm:pt>
    <dgm:pt modelId="{66718B37-ED84-429C-92FE-A1B9010F42FA}" type="pres">
      <dgm:prSet presAssocID="{CE5BE9FD-9E30-474A-9713-7C89B801FC5C}" presName="arrow" presStyleLbl="bgShp" presStyleIdx="0" presStyleCnt="1"/>
      <dgm:spPr/>
    </dgm:pt>
    <dgm:pt modelId="{3E02CE36-D7C8-48D2-B04C-0D4DE73862B4}" type="pres">
      <dgm:prSet presAssocID="{CE5BE9FD-9E30-474A-9713-7C89B801FC5C}" presName="linearProcess" presStyleCnt="0"/>
      <dgm:spPr/>
    </dgm:pt>
    <dgm:pt modelId="{23B30C2A-7486-4469-A615-528538E91D6C}" type="pres">
      <dgm:prSet presAssocID="{8FE5FF12-083D-4059-911F-D407F7B4BA8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3719D1-46D4-4D8C-BA8C-DD5ECA2DC87B}" type="pres">
      <dgm:prSet presAssocID="{A9DD587A-BFA1-497F-B54F-D5A0693720A8}" presName="sibTrans" presStyleCnt="0"/>
      <dgm:spPr/>
    </dgm:pt>
    <dgm:pt modelId="{0E21D341-3E15-4FB4-B76F-33DE954B297C}" type="pres">
      <dgm:prSet presAssocID="{85147651-ACD0-4697-A0F8-C7118F470F7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DAC2C-B789-4BF0-A7E2-1087E7D7396F}" type="pres">
      <dgm:prSet presAssocID="{F1F10A60-81A9-4F43-A2B9-DA479DC5D5A4}" presName="sibTrans" presStyleCnt="0"/>
      <dgm:spPr/>
    </dgm:pt>
    <dgm:pt modelId="{A287947A-F5E7-4F83-A565-BEE65EC0B614}" type="pres">
      <dgm:prSet presAssocID="{F9B5EDAB-A7CE-4679-A9CF-BDDD90F0CAF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98E579-8A50-49BD-A3A1-8EA0B0F33014}" srcId="{CE5BE9FD-9E30-474A-9713-7C89B801FC5C}" destId="{F9B5EDAB-A7CE-4679-A9CF-BDDD90F0CAF6}" srcOrd="2" destOrd="0" parTransId="{E486DD19-43AC-48C5-BB5B-2770D570E036}" sibTransId="{FBA0752D-4D96-4B8C-93DF-6506217FA2BD}"/>
    <dgm:cxn modelId="{3B8F452D-7619-4D0C-9F2A-ADDA1AACA664}" type="presOf" srcId="{8FE5FF12-083D-4059-911F-D407F7B4BA8C}" destId="{23B30C2A-7486-4469-A615-528538E91D6C}" srcOrd="0" destOrd="0" presId="urn:microsoft.com/office/officeart/2005/8/layout/hProcess9"/>
    <dgm:cxn modelId="{A93E99D6-3E06-480C-96DC-3727FD55502A}" type="presOf" srcId="{F9B5EDAB-A7CE-4679-A9CF-BDDD90F0CAF6}" destId="{A287947A-F5E7-4F83-A565-BEE65EC0B614}" srcOrd="0" destOrd="0" presId="urn:microsoft.com/office/officeart/2005/8/layout/hProcess9"/>
    <dgm:cxn modelId="{8A2B5E90-8BEC-4DA7-B52E-D1BAD452A240}" type="presOf" srcId="{CE5BE9FD-9E30-474A-9713-7C89B801FC5C}" destId="{0CC6435E-F96B-486A-9799-9FCD8594A6D0}" srcOrd="0" destOrd="0" presId="urn:microsoft.com/office/officeart/2005/8/layout/hProcess9"/>
    <dgm:cxn modelId="{8E6A783F-EC98-4AFD-9DF1-19921FD90F56}" srcId="{CE5BE9FD-9E30-474A-9713-7C89B801FC5C}" destId="{85147651-ACD0-4697-A0F8-C7118F470F72}" srcOrd="1" destOrd="0" parTransId="{37681BE2-7711-4F66-9729-BA2D1941089C}" sibTransId="{F1F10A60-81A9-4F43-A2B9-DA479DC5D5A4}"/>
    <dgm:cxn modelId="{F0C1D6E3-BCBE-415C-8343-EE8777E205F9}" type="presOf" srcId="{85147651-ACD0-4697-A0F8-C7118F470F72}" destId="{0E21D341-3E15-4FB4-B76F-33DE954B297C}" srcOrd="0" destOrd="0" presId="urn:microsoft.com/office/officeart/2005/8/layout/hProcess9"/>
    <dgm:cxn modelId="{6E29E129-6DBE-413F-A8BC-EA4AD34C8999}" srcId="{CE5BE9FD-9E30-474A-9713-7C89B801FC5C}" destId="{8FE5FF12-083D-4059-911F-D407F7B4BA8C}" srcOrd="0" destOrd="0" parTransId="{4D995D31-1AF6-4A77-8F77-FF897822C7ED}" sibTransId="{A9DD587A-BFA1-497F-B54F-D5A0693720A8}"/>
    <dgm:cxn modelId="{ECD5FA57-806A-43AE-8C08-5ADFBBC5E67D}" type="presParOf" srcId="{0CC6435E-F96B-486A-9799-9FCD8594A6D0}" destId="{66718B37-ED84-429C-92FE-A1B9010F42FA}" srcOrd="0" destOrd="0" presId="urn:microsoft.com/office/officeart/2005/8/layout/hProcess9"/>
    <dgm:cxn modelId="{4FE52DE0-40F6-4853-AE39-05ED981A859F}" type="presParOf" srcId="{0CC6435E-F96B-486A-9799-9FCD8594A6D0}" destId="{3E02CE36-D7C8-48D2-B04C-0D4DE73862B4}" srcOrd="1" destOrd="0" presId="urn:microsoft.com/office/officeart/2005/8/layout/hProcess9"/>
    <dgm:cxn modelId="{E3DF6301-3CD2-4F4D-A85A-E8097ADBB7FE}" type="presParOf" srcId="{3E02CE36-D7C8-48D2-B04C-0D4DE73862B4}" destId="{23B30C2A-7486-4469-A615-528538E91D6C}" srcOrd="0" destOrd="0" presId="urn:microsoft.com/office/officeart/2005/8/layout/hProcess9"/>
    <dgm:cxn modelId="{C4868F75-D417-4B5E-8EEB-595438312CFF}" type="presParOf" srcId="{3E02CE36-D7C8-48D2-B04C-0D4DE73862B4}" destId="{A23719D1-46D4-4D8C-BA8C-DD5ECA2DC87B}" srcOrd="1" destOrd="0" presId="urn:microsoft.com/office/officeart/2005/8/layout/hProcess9"/>
    <dgm:cxn modelId="{88F1E6CB-D579-4558-AA5C-1A91F2353270}" type="presParOf" srcId="{3E02CE36-D7C8-48D2-B04C-0D4DE73862B4}" destId="{0E21D341-3E15-4FB4-B76F-33DE954B297C}" srcOrd="2" destOrd="0" presId="urn:microsoft.com/office/officeart/2005/8/layout/hProcess9"/>
    <dgm:cxn modelId="{170AB1C1-EF3C-4148-AC10-B0573664546B}" type="presParOf" srcId="{3E02CE36-D7C8-48D2-B04C-0D4DE73862B4}" destId="{AA2DAC2C-B789-4BF0-A7E2-1087E7D7396F}" srcOrd="3" destOrd="0" presId="urn:microsoft.com/office/officeart/2005/8/layout/hProcess9"/>
    <dgm:cxn modelId="{E60F4C28-D19D-47EB-9657-636C12A891C2}" type="presParOf" srcId="{3E02CE36-D7C8-48D2-B04C-0D4DE73862B4}" destId="{A287947A-F5E7-4F83-A565-BEE65EC0B61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EF32DB-5B47-4FFA-A77A-B005A868B3E4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E9627B-EC4C-43E9-9B18-3C54DCABB473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/>
            <a:t>Nggawe</a:t>
          </a:r>
          <a:r>
            <a:rPr lang="en-US" dirty="0" smtClean="0"/>
            <a:t> </a:t>
          </a:r>
          <a:r>
            <a:rPr lang="en-US" dirty="0" err="1" smtClean="0"/>
            <a:t>pacelathon</a:t>
          </a:r>
          <a:r>
            <a:rPr lang="en-US" dirty="0" smtClean="0"/>
            <a:t> </a:t>
          </a:r>
          <a:r>
            <a:rPr lang="en-US" dirty="0" err="1" smtClean="0"/>
            <a:t>kagiyatan</a:t>
          </a:r>
          <a:r>
            <a:rPr lang="en-US" dirty="0" smtClean="0"/>
            <a:t> </a:t>
          </a:r>
          <a:endParaRPr lang="en-US" dirty="0"/>
        </a:p>
      </dgm:t>
    </dgm:pt>
    <dgm:pt modelId="{E70955B8-475F-4FAD-8DB5-76D7E9A54DB8}" type="parTrans" cxnId="{62E478B4-483E-490E-8644-3657F54943B6}">
      <dgm:prSet/>
      <dgm:spPr/>
      <dgm:t>
        <a:bodyPr/>
        <a:lstStyle/>
        <a:p>
          <a:endParaRPr lang="en-US"/>
        </a:p>
      </dgm:t>
    </dgm:pt>
    <dgm:pt modelId="{F48095D8-C510-490E-BBFA-6D9669435AF4}" type="sibTrans" cxnId="{62E478B4-483E-490E-8644-3657F54943B6}">
      <dgm:prSet/>
      <dgm:spPr/>
      <dgm:t>
        <a:bodyPr/>
        <a:lstStyle/>
        <a:p>
          <a:endParaRPr lang="en-US"/>
        </a:p>
      </dgm:t>
    </dgm:pt>
    <dgm:pt modelId="{9DFE819E-0B7E-4BA1-AC72-A36F67405E36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/>
            <a:t>Atur</a:t>
          </a:r>
          <a:r>
            <a:rPr lang="en-US" dirty="0" smtClean="0"/>
            <a:t> </a:t>
          </a:r>
          <a:r>
            <a:rPr lang="en-US" dirty="0" err="1" smtClean="0"/>
            <a:t>tanggepan</a:t>
          </a:r>
          <a:r>
            <a:rPr lang="en-US" dirty="0" smtClean="0"/>
            <a:t> </a:t>
          </a:r>
          <a:r>
            <a:rPr lang="en-US" dirty="0" err="1" smtClean="0"/>
            <a:t>ngenani</a:t>
          </a:r>
          <a:r>
            <a:rPr lang="en-US" dirty="0" smtClean="0"/>
            <a:t> </a:t>
          </a:r>
          <a:r>
            <a:rPr lang="en-US" dirty="0" err="1" smtClean="0"/>
            <a:t>praktik</a:t>
          </a:r>
          <a:r>
            <a:rPr lang="en-US" dirty="0" smtClean="0"/>
            <a:t> </a:t>
          </a:r>
          <a:r>
            <a:rPr lang="en-US" dirty="0" err="1" smtClean="0"/>
            <a:t>wicara</a:t>
          </a:r>
          <a:r>
            <a:rPr lang="en-US" dirty="0" smtClean="0"/>
            <a:t> </a:t>
          </a:r>
          <a:r>
            <a:rPr lang="en-US" dirty="0" err="1" smtClean="0"/>
            <a:t>kanthi</a:t>
          </a:r>
          <a:r>
            <a:rPr lang="en-US" dirty="0" smtClean="0"/>
            <a:t> </a:t>
          </a:r>
          <a:r>
            <a:rPr lang="en-US" dirty="0" err="1" smtClean="0"/>
            <a:t>sanes</a:t>
          </a:r>
          <a:endParaRPr lang="en-US" dirty="0"/>
        </a:p>
      </dgm:t>
    </dgm:pt>
    <dgm:pt modelId="{CC78970B-F5BD-45F6-B2E1-3E258F2643BB}" type="parTrans" cxnId="{EBA19C12-8FDA-4568-AE4F-32E6FD091CFD}">
      <dgm:prSet/>
      <dgm:spPr/>
      <dgm:t>
        <a:bodyPr/>
        <a:lstStyle/>
        <a:p>
          <a:endParaRPr lang="en-US"/>
        </a:p>
      </dgm:t>
    </dgm:pt>
    <dgm:pt modelId="{28BEFD98-EA24-45E5-8EF5-B5CE3B29234D}" type="sibTrans" cxnId="{EBA19C12-8FDA-4568-AE4F-32E6FD091CFD}">
      <dgm:prSet/>
      <dgm:spPr/>
      <dgm:t>
        <a:bodyPr/>
        <a:lstStyle/>
        <a:p>
          <a:endParaRPr lang="en-US"/>
        </a:p>
      </dgm:t>
    </dgm:pt>
    <dgm:pt modelId="{F0AA95EA-B814-4FA9-965E-F029348A3472}" type="pres">
      <dgm:prSet presAssocID="{82EF32DB-5B47-4FFA-A77A-B005A868B3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65C560-CE16-4082-8117-135AADA70ACF}" type="pres">
      <dgm:prSet presAssocID="{9DFE819E-0B7E-4BA1-AC72-A36F67405E36}" presName="boxAndChildren" presStyleCnt="0"/>
      <dgm:spPr/>
    </dgm:pt>
    <dgm:pt modelId="{169644CA-9CDF-43D3-8C1E-FB6EF13F7F68}" type="pres">
      <dgm:prSet presAssocID="{9DFE819E-0B7E-4BA1-AC72-A36F67405E36}" presName="parentTextBox" presStyleLbl="node1" presStyleIdx="0" presStyleCnt="2"/>
      <dgm:spPr/>
      <dgm:t>
        <a:bodyPr/>
        <a:lstStyle/>
        <a:p>
          <a:endParaRPr lang="en-US"/>
        </a:p>
      </dgm:t>
    </dgm:pt>
    <dgm:pt modelId="{188DB0E6-EB8D-467B-8983-4EEDB76A50A7}" type="pres">
      <dgm:prSet presAssocID="{F48095D8-C510-490E-BBFA-6D9669435AF4}" presName="sp" presStyleCnt="0"/>
      <dgm:spPr/>
    </dgm:pt>
    <dgm:pt modelId="{FE50F43D-C8C2-4A9E-87E5-8D8D5453B324}" type="pres">
      <dgm:prSet presAssocID="{A3E9627B-EC4C-43E9-9B18-3C54DCABB473}" presName="arrowAndChildren" presStyleCnt="0"/>
      <dgm:spPr/>
    </dgm:pt>
    <dgm:pt modelId="{A2FF3E0A-E978-498C-A25E-16BE8D605C21}" type="pres">
      <dgm:prSet presAssocID="{A3E9627B-EC4C-43E9-9B18-3C54DCABB473}" presName="parentTextArrow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2ADB429F-4EE0-4059-BA36-E88625242CAC}" type="presOf" srcId="{82EF32DB-5B47-4FFA-A77A-B005A868B3E4}" destId="{F0AA95EA-B814-4FA9-965E-F029348A3472}" srcOrd="0" destOrd="0" presId="urn:microsoft.com/office/officeart/2005/8/layout/process4"/>
    <dgm:cxn modelId="{5770DA86-EDAD-4D50-A633-987210D78221}" type="presOf" srcId="{9DFE819E-0B7E-4BA1-AC72-A36F67405E36}" destId="{169644CA-9CDF-43D3-8C1E-FB6EF13F7F68}" srcOrd="0" destOrd="0" presId="urn:microsoft.com/office/officeart/2005/8/layout/process4"/>
    <dgm:cxn modelId="{7740CEC6-ED6D-467A-8169-7B8B0E32839C}" type="presOf" srcId="{A3E9627B-EC4C-43E9-9B18-3C54DCABB473}" destId="{A2FF3E0A-E978-498C-A25E-16BE8D605C21}" srcOrd="0" destOrd="0" presId="urn:microsoft.com/office/officeart/2005/8/layout/process4"/>
    <dgm:cxn modelId="{EBA19C12-8FDA-4568-AE4F-32E6FD091CFD}" srcId="{82EF32DB-5B47-4FFA-A77A-B005A868B3E4}" destId="{9DFE819E-0B7E-4BA1-AC72-A36F67405E36}" srcOrd="1" destOrd="0" parTransId="{CC78970B-F5BD-45F6-B2E1-3E258F2643BB}" sibTransId="{28BEFD98-EA24-45E5-8EF5-B5CE3B29234D}"/>
    <dgm:cxn modelId="{62E478B4-483E-490E-8644-3657F54943B6}" srcId="{82EF32DB-5B47-4FFA-A77A-B005A868B3E4}" destId="{A3E9627B-EC4C-43E9-9B18-3C54DCABB473}" srcOrd="0" destOrd="0" parTransId="{E70955B8-475F-4FAD-8DB5-76D7E9A54DB8}" sibTransId="{F48095D8-C510-490E-BBFA-6D9669435AF4}"/>
    <dgm:cxn modelId="{FC633AC2-3EDF-488D-BFF1-E2886FB3372F}" type="presParOf" srcId="{F0AA95EA-B814-4FA9-965E-F029348A3472}" destId="{6465C560-CE16-4082-8117-135AADA70ACF}" srcOrd="0" destOrd="0" presId="urn:microsoft.com/office/officeart/2005/8/layout/process4"/>
    <dgm:cxn modelId="{11369AF3-ABB9-472C-BAF0-3D06960E547A}" type="presParOf" srcId="{6465C560-CE16-4082-8117-135AADA70ACF}" destId="{169644CA-9CDF-43D3-8C1E-FB6EF13F7F68}" srcOrd="0" destOrd="0" presId="urn:microsoft.com/office/officeart/2005/8/layout/process4"/>
    <dgm:cxn modelId="{8C1E7B5F-48C3-418C-9B3E-485529B55251}" type="presParOf" srcId="{F0AA95EA-B814-4FA9-965E-F029348A3472}" destId="{188DB0E6-EB8D-467B-8983-4EEDB76A50A7}" srcOrd="1" destOrd="0" presId="urn:microsoft.com/office/officeart/2005/8/layout/process4"/>
    <dgm:cxn modelId="{3E8C1605-C914-4727-84EC-D6BC3A0ED230}" type="presParOf" srcId="{F0AA95EA-B814-4FA9-965E-F029348A3472}" destId="{FE50F43D-C8C2-4A9E-87E5-8D8D5453B324}" srcOrd="2" destOrd="0" presId="urn:microsoft.com/office/officeart/2005/8/layout/process4"/>
    <dgm:cxn modelId="{FDC67ED6-A979-4A83-A65C-C098B6F40FE9}" type="presParOf" srcId="{FE50F43D-C8C2-4A9E-87E5-8D8D5453B324}" destId="{A2FF3E0A-E978-498C-A25E-16BE8D605C2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9D3E5A-2F1C-4478-B024-A3A8EFBE8DC6}">
      <dsp:nvSpPr>
        <dsp:cNvPr id="0" name=""/>
        <dsp:cNvSpPr/>
      </dsp:nvSpPr>
      <dsp:spPr>
        <a:xfrm>
          <a:off x="1587" y="1631156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Unggah-ungguh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basa</a:t>
          </a:r>
          <a:endParaRPr lang="en-US" sz="2300" kern="1200" dirty="0"/>
        </a:p>
      </dsp:txBody>
      <dsp:txXfrm>
        <a:off x="25068" y="1654637"/>
        <a:ext cx="1556412" cy="754725"/>
      </dsp:txXfrm>
    </dsp:sp>
    <dsp:sp modelId="{9579FC9A-8DBD-4193-B66A-E5666A8DAF30}">
      <dsp:nvSpPr>
        <dsp:cNvPr id="0" name=""/>
        <dsp:cNvSpPr/>
      </dsp:nvSpPr>
      <dsp:spPr>
        <a:xfrm rot="18289469">
          <a:off x="1364098" y="1553275"/>
          <a:ext cx="1123078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1123078" y="177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897560" y="1542952"/>
        <a:ext cx="56153" cy="56153"/>
      </dsp:txXfrm>
    </dsp:sp>
    <dsp:sp modelId="{0222F429-511D-43DB-815E-E9F115CC68FE}">
      <dsp:nvSpPr>
        <dsp:cNvPr id="0" name=""/>
        <dsp:cNvSpPr/>
      </dsp:nvSpPr>
      <dsp:spPr>
        <a:xfrm>
          <a:off x="2246312" y="709215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Ragam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ngoko</a:t>
          </a:r>
          <a:endParaRPr lang="en-US" sz="2300" kern="1200" dirty="0"/>
        </a:p>
      </dsp:txBody>
      <dsp:txXfrm>
        <a:off x="2269793" y="732696"/>
        <a:ext cx="1556412" cy="754725"/>
      </dsp:txXfrm>
    </dsp:sp>
    <dsp:sp modelId="{ED8851B0-F821-40D7-9B4A-9BD844F3D1F9}">
      <dsp:nvSpPr>
        <dsp:cNvPr id="0" name=""/>
        <dsp:cNvSpPr/>
      </dsp:nvSpPr>
      <dsp:spPr>
        <a:xfrm rot="19457599">
          <a:off x="3775450" y="86182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50616" y="859828"/>
        <a:ext cx="39491" cy="39491"/>
      </dsp:txXfrm>
    </dsp:sp>
    <dsp:sp modelId="{98B16EC1-E245-47B8-AA86-0A27A6F82FDD}">
      <dsp:nvSpPr>
        <dsp:cNvPr id="0" name=""/>
        <dsp:cNvSpPr/>
      </dsp:nvSpPr>
      <dsp:spPr>
        <a:xfrm>
          <a:off x="4491037" y="248245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Ngoko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lugu</a:t>
          </a:r>
          <a:endParaRPr lang="en-US" sz="2300" kern="1200" dirty="0"/>
        </a:p>
      </dsp:txBody>
      <dsp:txXfrm>
        <a:off x="4514518" y="271726"/>
        <a:ext cx="1556412" cy="754725"/>
      </dsp:txXfrm>
    </dsp:sp>
    <dsp:sp modelId="{578C5722-B57E-4E06-AADB-CB1179945263}">
      <dsp:nvSpPr>
        <dsp:cNvPr id="0" name=""/>
        <dsp:cNvSpPr/>
      </dsp:nvSpPr>
      <dsp:spPr>
        <a:xfrm rot="2142401">
          <a:off x="3775450" y="132279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50616" y="1320798"/>
        <a:ext cx="39491" cy="39491"/>
      </dsp:txXfrm>
    </dsp:sp>
    <dsp:sp modelId="{FA483E46-7C19-42CD-B004-9EB55E06F9E4}">
      <dsp:nvSpPr>
        <dsp:cNvPr id="0" name=""/>
        <dsp:cNvSpPr/>
      </dsp:nvSpPr>
      <dsp:spPr>
        <a:xfrm>
          <a:off x="4491037" y="1170185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Ngoko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alus</a:t>
          </a:r>
          <a:endParaRPr lang="en-US" sz="2300" kern="1200" dirty="0"/>
        </a:p>
      </dsp:txBody>
      <dsp:txXfrm>
        <a:off x="4514518" y="1193666"/>
        <a:ext cx="1556412" cy="754725"/>
      </dsp:txXfrm>
    </dsp:sp>
    <dsp:sp modelId="{F4880CCB-C5D8-4EC9-B3C9-EA4AD58AE83E}">
      <dsp:nvSpPr>
        <dsp:cNvPr id="0" name=""/>
        <dsp:cNvSpPr/>
      </dsp:nvSpPr>
      <dsp:spPr>
        <a:xfrm rot="3310531">
          <a:off x="1364098" y="2475216"/>
          <a:ext cx="1123078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1123078" y="177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897560" y="2464893"/>
        <a:ext cx="56153" cy="56153"/>
      </dsp:txXfrm>
    </dsp:sp>
    <dsp:sp modelId="{0016B899-995E-4310-BA68-C1B138D04A81}">
      <dsp:nvSpPr>
        <dsp:cNvPr id="0" name=""/>
        <dsp:cNvSpPr/>
      </dsp:nvSpPr>
      <dsp:spPr>
        <a:xfrm>
          <a:off x="2246312" y="2553096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Ragam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krama</a:t>
          </a:r>
          <a:endParaRPr lang="en-US" sz="2300" kern="1200" dirty="0"/>
        </a:p>
      </dsp:txBody>
      <dsp:txXfrm>
        <a:off x="2269793" y="2576577"/>
        <a:ext cx="1556412" cy="754725"/>
      </dsp:txXfrm>
    </dsp:sp>
    <dsp:sp modelId="{ECA41400-1BC9-47CC-8EC2-DA4CD39D2C57}">
      <dsp:nvSpPr>
        <dsp:cNvPr id="0" name=""/>
        <dsp:cNvSpPr/>
      </dsp:nvSpPr>
      <dsp:spPr>
        <a:xfrm rot="19457599">
          <a:off x="3775450" y="2705701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50616" y="2703709"/>
        <a:ext cx="39491" cy="39491"/>
      </dsp:txXfrm>
    </dsp:sp>
    <dsp:sp modelId="{B6467ABE-8A42-48C2-B3C8-8E02A6466C36}">
      <dsp:nvSpPr>
        <dsp:cNvPr id="0" name=""/>
        <dsp:cNvSpPr/>
      </dsp:nvSpPr>
      <dsp:spPr>
        <a:xfrm>
          <a:off x="4491037" y="2092126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Krama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lugu</a:t>
          </a:r>
          <a:endParaRPr lang="en-US" sz="2300" kern="1200" dirty="0"/>
        </a:p>
      </dsp:txBody>
      <dsp:txXfrm>
        <a:off x="4514518" y="2115607"/>
        <a:ext cx="1556412" cy="754725"/>
      </dsp:txXfrm>
    </dsp:sp>
    <dsp:sp modelId="{78974F47-94AC-45E7-9B9D-2D7EAEF1BF95}">
      <dsp:nvSpPr>
        <dsp:cNvPr id="0" name=""/>
        <dsp:cNvSpPr/>
      </dsp:nvSpPr>
      <dsp:spPr>
        <a:xfrm rot="2142401">
          <a:off x="3775450" y="3166671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50616" y="3164680"/>
        <a:ext cx="39491" cy="39491"/>
      </dsp:txXfrm>
    </dsp:sp>
    <dsp:sp modelId="{E0BCFA82-BB23-437B-BA63-E2B825488FEC}">
      <dsp:nvSpPr>
        <dsp:cNvPr id="0" name=""/>
        <dsp:cNvSpPr/>
      </dsp:nvSpPr>
      <dsp:spPr>
        <a:xfrm>
          <a:off x="4491037" y="3014067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Krama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alus</a:t>
          </a:r>
          <a:endParaRPr lang="en-US" sz="2300" kern="1200" dirty="0"/>
        </a:p>
      </dsp:txBody>
      <dsp:txXfrm>
        <a:off x="4514518" y="3037548"/>
        <a:ext cx="1556412" cy="7547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18B37-ED84-429C-92FE-A1B9010F42FA}">
      <dsp:nvSpPr>
        <dsp:cNvPr id="0" name=""/>
        <dsp:cNvSpPr/>
      </dsp:nvSpPr>
      <dsp:spPr>
        <a:xfrm>
          <a:off x="577864" y="0"/>
          <a:ext cx="6549127" cy="280831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30C2A-7486-4469-A615-528538E91D6C}">
      <dsp:nvSpPr>
        <dsp:cNvPr id="0" name=""/>
        <dsp:cNvSpPr/>
      </dsp:nvSpPr>
      <dsp:spPr>
        <a:xfrm>
          <a:off x="197324" y="842493"/>
          <a:ext cx="2311456" cy="11233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Widya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Swara</a:t>
          </a:r>
          <a:endParaRPr lang="en-US" sz="2800" kern="1200" dirty="0"/>
        </a:p>
      </dsp:txBody>
      <dsp:txXfrm>
        <a:off x="252160" y="897329"/>
        <a:ext cx="2201784" cy="1013652"/>
      </dsp:txXfrm>
    </dsp:sp>
    <dsp:sp modelId="{0E21D341-3E15-4FB4-B76F-33DE954B297C}">
      <dsp:nvSpPr>
        <dsp:cNvPr id="0" name=""/>
        <dsp:cNvSpPr/>
      </dsp:nvSpPr>
      <dsp:spPr>
        <a:xfrm>
          <a:off x="2696699" y="842493"/>
          <a:ext cx="2311456" cy="11233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Widya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Tembung</a:t>
          </a:r>
          <a:endParaRPr lang="en-US" sz="2800" kern="1200" dirty="0"/>
        </a:p>
      </dsp:txBody>
      <dsp:txXfrm>
        <a:off x="2751535" y="897329"/>
        <a:ext cx="2201784" cy="1013652"/>
      </dsp:txXfrm>
    </dsp:sp>
    <dsp:sp modelId="{A287947A-F5E7-4F83-A565-BEE65EC0B614}">
      <dsp:nvSpPr>
        <dsp:cNvPr id="0" name=""/>
        <dsp:cNvSpPr/>
      </dsp:nvSpPr>
      <dsp:spPr>
        <a:xfrm>
          <a:off x="5196075" y="842493"/>
          <a:ext cx="2311456" cy="11233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Widya</a:t>
          </a:r>
          <a:r>
            <a:rPr lang="en-US" sz="2800" kern="1200" dirty="0" smtClean="0"/>
            <a:t> </a:t>
          </a:r>
          <a:r>
            <a:rPr lang="en-US" sz="2800" kern="1200" smtClean="0"/>
            <a:t>Ukara</a:t>
          </a:r>
          <a:endParaRPr lang="en-US" sz="2800" kern="1200" dirty="0"/>
        </a:p>
      </dsp:txBody>
      <dsp:txXfrm>
        <a:off x="5250911" y="897329"/>
        <a:ext cx="2201784" cy="10136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644CA-9CDF-43D3-8C1E-FB6EF13F7F68}">
      <dsp:nvSpPr>
        <dsp:cNvPr id="0" name=""/>
        <dsp:cNvSpPr/>
      </dsp:nvSpPr>
      <dsp:spPr>
        <a:xfrm>
          <a:off x="0" y="1175518"/>
          <a:ext cx="6491064" cy="77126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Atur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tanggepan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ngenani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praktik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wicara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kanthi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sanes</a:t>
          </a:r>
          <a:endParaRPr lang="en-US" sz="2300" kern="1200" dirty="0"/>
        </a:p>
      </dsp:txBody>
      <dsp:txXfrm>
        <a:off x="0" y="1175518"/>
        <a:ext cx="6491064" cy="771267"/>
      </dsp:txXfrm>
    </dsp:sp>
    <dsp:sp modelId="{A2FF3E0A-E978-498C-A25E-16BE8D605C21}">
      <dsp:nvSpPr>
        <dsp:cNvPr id="0" name=""/>
        <dsp:cNvSpPr/>
      </dsp:nvSpPr>
      <dsp:spPr>
        <a:xfrm rot="10800000">
          <a:off x="0" y="878"/>
          <a:ext cx="6491064" cy="1186209"/>
        </a:xfrm>
        <a:prstGeom prst="upArrowCallou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Nggawe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pacelathon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kagiyatan</a:t>
          </a:r>
          <a:r>
            <a:rPr lang="en-US" sz="2300" kern="1200" dirty="0" smtClean="0"/>
            <a:t> </a:t>
          </a:r>
          <a:endParaRPr lang="en-US" sz="2300" kern="1200" dirty="0"/>
        </a:p>
      </dsp:txBody>
      <dsp:txXfrm rot="10800000">
        <a:off x="0" y="878"/>
        <a:ext cx="6491064" cy="7707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9792" y="4011910"/>
            <a:ext cx="2895600" cy="2738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833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177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605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284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522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0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700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998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624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8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  <p:pic>
        <p:nvPicPr>
          <p:cNvPr id="1026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656137"/>
            <a:ext cx="91567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2" r="23252"/>
          <a:stretch/>
        </p:blipFill>
        <p:spPr bwMode="auto">
          <a:xfrm>
            <a:off x="4139952" y="4656137"/>
            <a:ext cx="1728192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2951820" y="4803998"/>
            <a:ext cx="3240360" cy="29501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accent2"/>
                </a:solidFill>
              </a:rPr>
              <a:t>Lantip Basa lan Sastra Jawa</a:t>
            </a:r>
            <a:endParaRPr lang="id-ID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/>
          <p:nvPr/>
        </p:nvSpPr>
        <p:spPr>
          <a:xfrm>
            <a:off x="323528" y="0"/>
            <a:ext cx="912466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cs typeface="Arial" panose="020B0604020202020204" pitchFamily="34" charset="0"/>
              </a:rPr>
              <a:t>BAB 5 </a:t>
            </a:r>
          </a:p>
          <a:p>
            <a:pPr algn="ctr"/>
            <a:r>
              <a:rPr lang="en-US" sz="2800" dirty="0" err="1" smtClean="0"/>
              <a:t>Lantip</a:t>
            </a:r>
            <a:r>
              <a:rPr lang="en-US" sz="2800" dirty="0" smtClean="0"/>
              <a:t> </a:t>
            </a:r>
            <a:r>
              <a:rPr lang="en-US" sz="2800" dirty="0" err="1" smtClean="0"/>
              <a:t>Nggunakake</a:t>
            </a:r>
            <a:r>
              <a:rPr lang="en-US" sz="2800" dirty="0" smtClean="0"/>
              <a:t> </a:t>
            </a:r>
            <a:r>
              <a:rPr lang="en-US" sz="2800" dirty="0" err="1" smtClean="0"/>
              <a:t>Unggah-Ungguh</a:t>
            </a:r>
            <a:r>
              <a:rPr lang="en-US" sz="2800" dirty="0" smtClean="0"/>
              <a:t> </a:t>
            </a:r>
            <a:r>
              <a:rPr lang="en-US" sz="2800" dirty="0" err="1" smtClean="0"/>
              <a:t>Basa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44395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11824" r="10400" b="11278"/>
          <a:stretch/>
        </p:blipFill>
        <p:spPr>
          <a:xfrm>
            <a:off x="2051720" y="987574"/>
            <a:ext cx="583264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1008112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B.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Sinau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Kawruh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Paramasastra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Basa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Jawa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endParaRPr lang="en-US" sz="3200" dirty="0"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554455"/>
              </p:ext>
            </p:extLst>
          </p:nvPr>
        </p:nvGraphicFramePr>
        <p:xfrm>
          <a:off x="755576" y="1203598"/>
          <a:ext cx="77048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01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447278"/>
              </p:ext>
            </p:extLst>
          </p:nvPr>
        </p:nvGraphicFramePr>
        <p:xfrm>
          <a:off x="468313" y="874713"/>
          <a:ext cx="82296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Ragam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Vokal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Titikan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 </a:t>
                      </a:r>
                      <a:r>
                        <a:rPr lang="en-US" dirty="0" err="1" smtClean="0"/>
                        <a:t>jejeg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 a </a:t>
                      </a:r>
                      <a:r>
                        <a:rPr lang="en-US" dirty="0" err="1" smtClean="0"/>
                        <a:t>asli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A</a:t>
                      </a:r>
                      <a:r>
                        <a:rPr lang="en-US" dirty="0" err="1" smtClean="0"/>
                        <a:t>ku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a</a:t>
                      </a:r>
                      <a:r>
                        <a:rPr lang="en-US" dirty="0" err="1" smtClean="0"/>
                        <a:t>rep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a</a:t>
                      </a:r>
                      <a:r>
                        <a:rPr lang="en-US" dirty="0" err="1" smtClean="0"/>
                        <a:t>dus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 miring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setengah</a:t>
                      </a:r>
                      <a:r>
                        <a:rPr lang="en-US" baseline="0" dirty="0" smtClean="0"/>
                        <a:t> a </a:t>
                      </a:r>
                      <a:r>
                        <a:rPr lang="en-US" baseline="0" dirty="0" err="1" smtClean="0"/>
                        <a:t>setengah</a:t>
                      </a:r>
                      <a:r>
                        <a:rPr lang="en-US" baseline="0" dirty="0" smtClean="0"/>
                        <a:t> 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r</a:t>
                      </a:r>
                      <a:r>
                        <a:rPr lang="en-US" b="1" dirty="0" smtClean="0"/>
                        <a:t>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g</a:t>
                      </a:r>
                      <a:r>
                        <a:rPr lang="en-US" b="1" dirty="0" err="1" smtClean="0"/>
                        <a:t>a</a:t>
                      </a:r>
                      <a:r>
                        <a:rPr lang="en-US" dirty="0" err="1" smtClean="0"/>
                        <a:t>w</a:t>
                      </a:r>
                      <a:r>
                        <a:rPr lang="en-US" b="1" dirty="0" err="1" smtClean="0"/>
                        <a:t>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b</a:t>
                      </a:r>
                      <a:r>
                        <a:rPr lang="en-US" b="1" dirty="0" err="1" smtClean="0"/>
                        <a:t>a</a:t>
                      </a:r>
                      <a:r>
                        <a:rPr lang="en-US" dirty="0" err="1" smtClean="0"/>
                        <a:t>l</a:t>
                      </a:r>
                      <a:r>
                        <a:rPr lang="en-US" b="1" dirty="0" err="1" smtClean="0"/>
                        <a:t>a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 </a:t>
                      </a:r>
                      <a:r>
                        <a:rPr lang="en-US" dirty="0" err="1" smtClean="0"/>
                        <a:t>jejeg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asli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I</a:t>
                      </a:r>
                      <a:r>
                        <a:rPr lang="en-US" dirty="0" err="1" smtClean="0"/>
                        <a:t>wak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i</a:t>
                      </a:r>
                      <a:r>
                        <a:rPr lang="en-US" dirty="0" err="1" smtClean="0"/>
                        <a:t>jin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i</a:t>
                      </a:r>
                      <a:r>
                        <a:rPr lang="en-US" dirty="0" err="1" smtClean="0"/>
                        <a:t>ga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 miring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setengah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setengah</a:t>
                      </a:r>
                      <a:r>
                        <a:rPr lang="en-US" baseline="0" dirty="0" smtClean="0"/>
                        <a:t> 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</a:t>
                      </a:r>
                      <a:r>
                        <a:rPr lang="en-US" b="1" dirty="0" err="1" smtClean="0"/>
                        <a:t>i</a:t>
                      </a:r>
                      <a:r>
                        <a:rPr lang="en-US" dirty="0" err="1" smtClean="0"/>
                        <a:t>s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dhuw</a:t>
                      </a:r>
                      <a:r>
                        <a:rPr lang="en-US" b="1" dirty="0" err="1" smtClean="0"/>
                        <a:t>i</a:t>
                      </a:r>
                      <a:r>
                        <a:rPr lang="en-US" dirty="0" err="1" smtClean="0"/>
                        <a:t>t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sak</a:t>
                      </a:r>
                      <a:r>
                        <a:rPr lang="en-US" b="1" dirty="0" err="1" smtClean="0"/>
                        <a:t>i</a:t>
                      </a:r>
                      <a:r>
                        <a:rPr lang="en-US" dirty="0" err="1" smtClean="0"/>
                        <a:t>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 </a:t>
                      </a:r>
                      <a:r>
                        <a:rPr lang="en-US" dirty="0" err="1" smtClean="0"/>
                        <a:t>jejeg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baseline="0" dirty="0" smtClean="0"/>
                        <a:t> u </a:t>
                      </a:r>
                      <a:r>
                        <a:rPr lang="en-US" baseline="0" dirty="0" err="1" smtClean="0"/>
                        <a:t>asli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err="1" smtClean="0"/>
                        <a:t>k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t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err="1" smtClean="0"/>
                        <a:t>k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wat</a:t>
                      </a:r>
                      <a:r>
                        <a:rPr lang="en-US" b="1" dirty="0" err="1" smtClean="0"/>
                        <a:t>u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 miring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setengah</a:t>
                      </a:r>
                      <a:r>
                        <a:rPr lang="en-US" dirty="0" smtClean="0"/>
                        <a:t> u </a:t>
                      </a:r>
                      <a:r>
                        <a:rPr lang="en-US" dirty="0" err="1" smtClean="0"/>
                        <a:t>setengah</a:t>
                      </a:r>
                      <a:r>
                        <a:rPr lang="en-US" baseline="0" dirty="0" smtClean="0"/>
                        <a:t> 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Bag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err="1" smtClean="0"/>
                        <a:t>s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ad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err="1" smtClean="0"/>
                        <a:t>s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ir</a:t>
                      </a:r>
                      <a:r>
                        <a:rPr lang="en-US" b="1" dirty="0" err="1" smtClean="0"/>
                        <a:t>u</a:t>
                      </a:r>
                      <a:r>
                        <a:rPr lang="en-US" dirty="0" err="1" smtClean="0"/>
                        <a:t>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7833030" cy="368944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Widya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Swara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ngrembug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bab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swara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asring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diarani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ngelmu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fonologi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10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5199424"/>
              </p:ext>
            </p:extLst>
          </p:nvPr>
        </p:nvGraphicFramePr>
        <p:xfrm>
          <a:off x="457200" y="1200150"/>
          <a:ext cx="8229600" cy="20218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O </a:t>
                      </a:r>
                      <a:r>
                        <a:rPr lang="en-US" b="0" dirty="0" err="1" smtClean="0"/>
                        <a:t>jejeg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Diwaca</a:t>
                      </a:r>
                      <a:r>
                        <a:rPr lang="en-US" b="0" dirty="0" smtClean="0"/>
                        <a:t> o </a:t>
                      </a:r>
                      <a:r>
                        <a:rPr lang="en-US" b="0" dirty="0" err="1" smtClean="0"/>
                        <a:t>asli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O</a:t>
                      </a:r>
                      <a:r>
                        <a:rPr lang="en-US" b="0" dirty="0" err="1" smtClean="0"/>
                        <a:t>mah</a:t>
                      </a:r>
                      <a:r>
                        <a:rPr lang="en-US" b="0" dirty="0" smtClean="0"/>
                        <a:t>, </a:t>
                      </a:r>
                      <a:r>
                        <a:rPr lang="en-US" b="1" dirty="0" err="1" smtClean="0"/>
                        <a:t>o</a:t>
                      </a:r>
                      <a:r>
                        <a:rPr lang="en-US" b="0" dirty="0" err="1" smtClean="0"/>
                        <a:t>mbak</a:t>
                      </a:r>
                      <a:r>
                        <a:rPr lang="en-US" b="0" dirty="0" smtClean="0"/>
                        <a:t>, </a:t>
                      </a:r>
                      <a:r>
                        <a:rPr lang="en-US" b="1" dirty="0" err="1" smtClean="0"/>
                        <a:t>o</a:t>
                      </a:r>
                      <a:r>
                        <a:rPr lang="en-US" b="0" dirty="0" err="1" smtClean="0"/>
                        <a:t>bah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 miring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setengah</a:t>
                      </a:r>
                      <a:r>
                        <a:rPr lang="en-US" baseline="0" dirty="0" smtClean="0"/>
                        <a:t> o </a:t>
                      </a:r>
                      <a:r>
                        <a:rPr lang="en-US" baseline="0" dirty="0" err="1" smtClean="0"/>
                        <a:t>setengah</a:t>
                      </a:r>
                      <a:r>
                        <a:rPr lang="en-US" baseline="0" dirty="0" smtClean="0"/>
                        <a:t>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O</a:t>
                      </a:r>
                      <a:r>
                        <a:rPr lang="en-US" dirty="0" err="1" smtClean="0"/>
                        <a:t>yot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o</a:t>
                      </a:r>
                      <a:r>
                        <a:rPr lang="en-US" dirty="0" err="1" smtClean="0"/>
                        <a:t>bong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o</a:t>
                      </a:r>
                      <a:r>
                        <a:rPr lang="en-US" dirty="0" err="1" smtClean="0"/>
                        <a:t>rong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r>
                        <a:rPr lang="en-US" dirty="0" err="1" smtClean="0"/>
                        <a:t>jejeg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 e </a:t>
                      </a:r>
                      <a:r>
                        <a:rPr lang="en-US" dirty="0" err="1" smtClean="0"/>
                        <a:t>asli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</a:t>
                      </a:r>
                      <a:r>
                        <a:rPr lang="en-US" dirty="0" err="1" smtClean="0"/>
                        <a:t>man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e</a:t>
                      </a:r>
                      <a:r>
                        <a:rPr lang="en-US" dirty="0" err="1" smtClean="0"/>
                        <a:t>nak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t</a:t>
                      </a:r>
                      <a:r>
                        <a:rPr lang="en-US" b="1" dirty="0" err="1" smtClean="0"/>
                        <a:t>e</a:t>
                      </a:r>
                      <a:r>
                        <a:rPr lang="en-US" dirty="0" err="1" smtClean="0"/>
                        <a:t>mpe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 miring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Diwaca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ê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pepet</a:t>
                      </a:r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lan</a:t>
                      </a:r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è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taling</a:t>
                      </a:r>
                      <a:endParaRPr lang="en-US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ê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pepet</a:t>
                      </a:r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 :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sr</a:t>
                      </a:r>
                      <a:r>
                        <a:rPr lang="en-US" b="1" dirty="0" err="1" smtClean="0">
                          <a:latin typeface="+mn-lt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b="1" dirty="0" err="1" smtClean="0">
                          <a:latin typeface="+mn-lt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US" b="1" dirty="0" err="1" smtClean="0">
                          <a:latin typeface="+mn-lt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p</a:t>
                      </a:r>
                      <a:endParaRPr lang="en-US" b="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latin typeface="+mn-lt"/>
                          <a:cs typeface="Arial" panose="020B0604020202020204" pitchFamily="34" charset="0"/>
                        </a:rPr>
                        <a:t>è </a:t>
                      </a:r>
                      <a:r>
                        <a:rPr lang="en-US" b="0" dirty="0" err="1" smtClean="0">
                          <a:latin typeface="+mn-lt"/>
                          <a:cs typeface="Arial" panose="020B0604020202020204" pitchFamily="34" charset="0"/>
                        </a:rPr>
                        <a:t>taling</a:t>
                      </a:r>
                      <a:r>
                        <a:rPr lang="en-US" b="0" baseline="0" dirty="0" smtClean="0">
                          <a:latin typeface="+mn-lt"/>
                          <a:cs typeface="+mn-cs"/>
                        </a:rPr>
                        <a:t> </a:t>
                      </a:r>
                      <a:r>
                        <a:rPr lang="en-US" b="0" baseline="0" dirty="0" smtClean="0">
                          <a:latin typeface="+mn-lt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b="0" baseline="0" dirty="0" err="1" smtClean="0">
                          <a:latin typeface="+mn-lt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b="1" baseline="0" dirty="0" err="1" smtClean="0">
                          <a:latin typeface="+mn-lt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b="0" baseline="0" dirty="0" err="1" smtClean="0">
                          <a:latin typeface="+mn-lt"/>
                          <a:cs typeface="Arial" panose="020B0604020202020204" pitchFamily="34" charset="0"/>
                        </a:rPr>
                        <a:t>mp</a:t>
                      </a:r>
                      <a:r>
                        <a:rPr lang="en-US" b="1" baseline="0" dirty="0" err="1" smtClean="0">
                          <a:latin typeface="+mn-lt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b="0" baseline="0" dirty="0" err="1" smtClean="0">
                          <a:latin typeface="+mn-lt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b="0" baseline="0" dirty="0" smtClean="0">
                          <a:latin typeface="+mn-lt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b="0" baseline="0" dirty="0" err="1" smtClean="0">
                          <a:latin typeface="+mn-lt"/>
                          <a:cs typeface="Arial" panose="020B0604020202020204" pitchFamily="34" charset="0"/>
                        </a:rPr>
                        <a:t>uleg</a:t>
                      </a:r>
                      <a:r>
                        <a:rPr lang="en-US" b="0" baseline="0" dirty="0" smtClean="0"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en-US" b="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2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193644"/>
              </p:ext>
            </p:extLst>
          </p:nvPr>
        </p:nvGraphicFramePr>
        <p:xfrm>
          <a:off x="468313" y="874713"/>
          <a:ext cx="8229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Ragam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Konsonan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Titikan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Lambe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Unin</a:t>
                      </a:r>
                      <a:r>
                        <a:rPr lang="en-US" baseline="0" dirty="0" err="1" smtClean="0"/>
                        <a:t>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jalaran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obahe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lambe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P</a:t>
                      </a:r>
                      <a:r>
                        <a:rPr lang="en-US" dirty="0" err="1" smtClean="0"/>
                        <a:t>alsu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b</a:t>
                      </a:r>
                      <a:r>
                        <a:rPr lang="en-US" dirty="0" err="1" smtClean="0"/>
                        <a:t>ocah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m</a:t>
                      </a:r>
                      <a:r>
                        <a:rPr lang="en-US" dirty="0" err="1" smtClean="0"/>
                        <a:t>ara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Untu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Unine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merga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dayane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untu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D</a:t>
                      </a:r>
                      <a:r>
                        <a:rPr lang="en-US" dirty="0" err="1" smtClean="0"/>
                        <a:t>adi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smtClean="0"/>
                        <a:t>t</a:t>
                      </a:r>
                      <a:r>
                        <a:rPr lang="en-US" dirty="0" smtClean="0"/>
                        <a:t>apa, </a:t>
                      </a:r>
                      <a:r>
                        <a:rPr lang="en-US" b="1" dirty="0" err="1" smtClean="0"/>
                        <a:t>n</a:t>
                      </a:r>
                      <a:r>
                        <a:rPr lang="en-US" dirty="0" err="1" smtClean="0"/>
                        <a:t>ala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Cethak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Unine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merga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dayane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cethak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C</a:t>
                      </a:r>
                      <a:r>
                        <a:rPr lang="en-US" dirty="0" err="1" smtClean="0"/>
                        <a:t>ocog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j</a:t>
                      </a:r>
                      <a:r>
                        <a:rPr lang="en-US" dirty="0" err="1" smtClean="0"/>
                        <a:t>adah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ny</a:t>
                      </a:r>
                      <a:r>
                        <a:rPr lang="en-US" dirty="0" err="1" smtClean="0"/>
                        <a:t>ambi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Gorokan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Unine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merga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dayane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gorokan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K</a:t>
                      </a:r>
                      <a:r>
                        <a:rPr lang="en-US" dirty="0" err="1" smtClean="0"/>
                        <a:t>abeh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aje</a:t>
                      </a:r>
                      <a:r>
                        <a:rPr lang="en-US" b="1" dirty="0" err="1" smtClean="0"/>
                        <a:t>g</a:t>
                      </a:r>
                      <a:r>
                        <a:rPr lang="en-US" dirty="0" smtClean="0"/>
                        <a:t>, </a:t>
                      </a:r>
                      <a:r>
                        <a:rPr lang="en-US" b="1" dirty="0" err="1" smtClean="0"/>
                        <a:t>ng</a:t>
                      </a:r>
                      <a:r>
                        <a:rPr lang="en-US" dirty="0" err="1" smtClean="0"/>
                        <a:t>arit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Glotal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ampang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gorokan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Gema</a:t>
                      </a:r>
                      <a:r>
                        <a:rPr lang="en-US" b="1" dirty="0" err="1" smtClean="0"/>
                        <a:t>k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pa</a:t>
                      </a:r>
                      <a:r>
                        <a:rPr lang="en-US" b="1" dirty="0" err="1" smtClean="0"/>
                        <a:t>k</a:t>
                      </a:r>
                      <a:r>
                        <a:rPr lang="en-US" dirty="0" err="1" smtClean="0"/>
                        <a:t>pung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bapa</a:t>
                      </a:r>
                      <a:r>
                        <a:rPr lang="en-US" b="1" dirty="0" err="1" smtClean="0"/>
                        <a:t>k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Laringal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Swara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lambe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kabuka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Blewa</a:t>
                      </a:r>
                      <a:r>
                        <a:rPr lang="en-US" b="1" dirty="0" err="1" smtClean="0"/>
                        <a:t>h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wega</a:t>
                      </a:r>
                      <a:r>
                        <a:rPr lang="en-US" b="1" dirty="0" err="1" smtClean="0"/>
                        <a:t>h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sawa</a:t>
                      </a:r>
                      <a:r>
                        <a:rPr lang="en-US" b="1" dirty="0" err="1" smtClean="0"/>
                        <a:t>h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7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6686361"/>
              </p:ext>
            </p:extLst>
          </p:nvPr>
        </p:nvGraphicFramePr>
        <p:xfrm>
          <a:off x="467544" y="915566"/>
          <a:ext cx="82296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Wujud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tembung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Titikan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Lingga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Durung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oleh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imbuhan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Laku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sapu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resik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Andhahan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owah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saka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linggane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Mlaku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nyapu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ngresiki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Ater-ater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anuswara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Ndadekake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kriya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tanduk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Nyapu</a:t>
                      </a:r>
                      <a:r>
                        <a:rPr lang="en-US" dirty="0" smtClean="0"/>
                        <a:t> = 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ny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+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sapu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Mangan</a:t>
                      </a:r>
                      <a:r>
                        <a:rPr lang="en-US" dirty="0" smtClean="0"/>
                        <a:t> =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(m- +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pangan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Seselan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Manggone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tengah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tembung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Rinacik</a:t>
                      </a:r>
                      <a:r>
                        <a:rPr lang="en-US" dirty="0" smtClean="0"/>
                        <a:t> =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racik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(-in )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Tumurun</a:t>
                      </a:r>
                      <a:r>
                        <a:rPr lang="en-US" dirty="0" smtClean="0"/>
                        <a:t> =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turun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(-um)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Panambang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Manggone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samburine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tembung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Resiki</a:t>
                      </a:r>
                      <a:r>
                        <a:rPr lang="en-US" dirty="0" smtClean="0"/>
                        <a:t> =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resik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-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Nulisa</a:t>
                      </a:r>
                      <a:r>
                        <a:rPr lang="en-US" baseline="0" dirty="0" smtClean="0"/>
                        <a:t> = </a:t>
                      </a:r>
                      <a:r>
                        <a:rPr lang="en-US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nulis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-a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7833030" cy="368944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Widya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Tembung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ngrembug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bab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tembung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asring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diarani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ngelmu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morfologi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8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9487781"/>
              </p:ext>
            </p:extLst>
          </p:nvPr>
        </p:nvGraphicFramePr>
        <p:xfrm>
          <a:off x="467544" y="699542"/>
          <a:ext cx="8229600" cy="2743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Imbuhan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bebarengan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Wujude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ater-ater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lan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panambang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bebarengan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dadi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siji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karo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tembung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Kawicaksanan</a:t>
                      </a:r>
                      <a:r>
                        <a:rPr lang="en-US" b="0" dirty="0" smtClean="0"/>
                        <a:t> =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wicaksana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-an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rangkep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Dwipurwa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Dwilingga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Dwiwasana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Bebungah</a:t>
                      </a:r>
                      <a:r>
                        <a:rPr lang="en-US" dirty="0" smtClean="0"/>
                        <a:t> =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bungah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Wira-wiri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Cekakak</a:t>
                      </a:r>
                      <a:r>
                        <a:rPr lang="en-US" dirty="0" smtClean="0"/>
                        <a:t> = </a:t>
                      </a:r>
                      <a:r>
                        <a:rPr lang="en-US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cekak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</a:t>
                      </a:r>
                      <a:r>
                        <a:rPr lang="en-US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kak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camboran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loro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digandheng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duwe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teges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anyar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Randha</a:t>
                      </a:r>
                      <a:r>
                        <a:rPr lang="en-US" dirty="0" smtClean="0"/>
                        <a:t> royal = tape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goreng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37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3016799"/>
              </p:ext>
            </p:extLst>
          </p:nvPr>
        </p:nvGraphicFramePr>
        <p:xfrm>
          <a:off x="468313" y="339725"/>
          <a:ext cx="822960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Jinising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Tembung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Titikan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Aran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mratelake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jenenge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barang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Meja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kursi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sepatu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Kriya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kanga </a:t>
                      </a:r>
                      <a:r>
                        <a:rPr lang="en-US" dirty="0" err="1" smtClean="0"/>
                        <a:t>mratelake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tandang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gawe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Kriya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tanduk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Kriya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tanggap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Nulis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maca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nggambar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Ditulis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diwaca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digambar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Sipat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mratelake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kaanan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utawa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watak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Kaanan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: 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sepi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seneng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Watak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: 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sregep</a:t>
                      </a:r>
                      <a:r>
                        <a:rPr lang="en-US" dirty="0" smtClean="0"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dirty="0" err="1" smtClean="0">
                          <a:latin typeface="Calibri" panose="020F0502020204030204" pitchFamily="34" charset="0"/>
                        </a:rPr>
                        <a:t>srei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Katrangan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aweh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katrangan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marang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liyane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Arep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bisa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banget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538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551593"/>
              </p:ext>
            </p:extLst>
          </p:nvPr>
        </p:nvGraphicFramePr>
        <p:xfrm>
          <a:off x="467544" y="411510"/>
          <a:ext cx="8229600" cy="34798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Tembung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sesulih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Sesulih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purusa</a:t>
                      </a:r>
                      <a:endParaRPr lang="en-US" b="0" baseline="0" dirty="0" smtClean="0"/>
                    </a:p>
                    <a:p>
                      <a:r>
                        <a:rPr lang="en-US" b="0" baseline="0" dirty="0" err="1" smtClean="0"/>
                        <a:t>Sesulih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pandarbe</a:t>
                      </a:r>
                      <a:r>
                        <a:rPr lang="en-US" b="0" baseline="0" dirty="0" smtClean="0"/>
                        <a:t> </a:t>
                      </a:r>
                    </a:p>
                    <a:p>
                      <a:r>
                        <a:rPr lang="en-US" b="0" baseline="0" dirty="0" err="1" smtClean="0"/>
                        <a:t>Sesulih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pitakon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aku</a:t>
                      </a:r>
                      <a:r>
                        <a:rPr lang="en-US" b="0" dirty="0" smtClean="0"/>
                        <a:t>,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jenengan</a:t>
                      </a:r>
                      <a:endParaRPr lang="en-US" b="0" baseline="0" dirty="0" smtClean="0"/>
                    </a:p>
                    <a:p>
                      <a:r>
                        <a:rPr lang="en-US" b="0" baseline="0" dirty="0" err="1" smtClean="0"/>
                        <a:t>Iki</a:t>
                      </a:r>
                      <a:r>
                        <a:rPr lang="en-US" b="0" baseline="0" dirty="0" smtClean="0"/>
                        <a:t>, </a:t>
                      </a:r>
                      <a:r>
                        <a:rPr lang="en-US" b="0" baseline="0" dirty="0" err="1" smtClean="0"/>
                        <a:t>kuwi</a:t>
                      </a:r>
                      <a:r>
                        <a:rPr lang="en-US" b="0" baseline="0" dirty="0" smtClean="0"/>
                        <a:t>, </a:t>
                      </a:r>
                      <a:r>
                        <a:rPr lang="en-US" b="0" baseline="0" dirty="0" err="1" smtClean="0"/>
                        <a:t>iku</a:t>
                      </a:r>
                      <a:endParaRPr lang="en-US" b="0" baseline="0" dirty="0" smtClean="0"/>
                    </a:p>
                    <a:p>
                      <a:r>
                        <a:rPr lang="en-US" b="0" baseline="0" dirty="0" err="1" smtClean="0"/>
                        <a:t>Apa</a:t>
                      </a:r>
                      <a:r>
                        <a:rPr lang="en-US" b="0" baseline="0" dirty="0" smtClean="0"/>
                        <a:t>, </a:t>
                      </a:r>
                      <a:r>
                        <a:rPr lang="en-US" b="0" baseline="0" dirty="0" err="1" smtClean="0"/>
                        <a:t>sapa</a:t>
                      </a:r>
                      <a:r>
                        <a:rPr lang="en-US" b="0" baseline="0" dirty="0" smtClean="0"/>
                        <a:t>, </a:t>
                      </a:r>
                      <a:r>
                        <a:rPr lang="en-US" b="0" baseline="0" dirty="0" err="1" smtClean="0"/>
                        <a:t>geneya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wilangan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Wilangan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babon</a:t>
                      </a:r>
                      <a:endParaRPr lang="en-US" baseline="0" dirty="0" smtClean="0"/>
                    </a:p>
                    <a:p>
                      <a:r>
                        <a:rPr lang="en-US" baseline="0" dirty="0" err="1" smtClean="0"/>
                        <a:t>Wilangan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susun</a:t>
                      </a:r>
                      <a:endParaRPr lang="en-US" baseline="0" dirty="0" smtClean="0"/>
                    </a:p>
                    <a:p>
                      <a:r>
                        <a:rPr lang="en-US" baseline="0" dirty="0" err="1" smtClean="0"/>
                        <a:t>Wilangan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pecahan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Siji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loro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telu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Kapisan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kapindho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katelu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Seprapat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separo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ancer-ancer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Gunane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ngancer-anceri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Supaya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dening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panyilah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Kanggo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nyilahake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patrap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Si, sang,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sri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panyeru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Kang </a:t>
                      </a:r>
                      <a:r>
                        <a:rPr lang="en-US" dirty="0" err="1" smtClean="0"/>
                        <a:t>nggambarake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wedharing</a:t>
                      </a:r>
                      <a:r>
                        <a:rPr lang="en-US" baseline="0" dirty="0" smtClean="0"/>
                        <a:t> rasa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Adhuh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hore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walah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44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8286335"/>
              </p:ext>
            </p:extLst>
          </p:nvPr>
        </p:nvGraphicFramePr>
        <p:xfrm>
          <a:off x="468313" y="987425"/>
          <a:ext cx="8229600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Jenenge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Titikan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tuladha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Frasa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Tembung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kadhapuk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ora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ngluwihi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wasesa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Omah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anyar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bengkel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mobil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Klausa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Saora-orane</a:t>
                      </a:r>
                      <a:r>
                        <a:rPr lang="en-US" dirty="0" smtClean="0"/>
                        <a:t> kudu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wasesa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Piyambake</a:t>
                      </a:r>
                      <a:r>
                        <a:rPr lang="en-US" dirty="0" smtClean="0"/>
                        <a:t> </a:t>
                      </a:r>
                      <a:r>
                        <a:rPr lang="en-US" u="sng" dirty="0" err="1" smtClean="0"/>
                        <a:t>mulang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basa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Jawa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Ukara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Saora-orane</a:t>
                      </a:r>
                      <a:r>
                        <a:rPr lang="en-US" dirty="0" smtClean="0"/>
                        <a:t> kudu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jejer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wasesa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Budi</a:t>
                      </a:r>
                      <a:r>
                        <a:rPr lang="en-US" dirty="0" smtClean="0"/>
                        <a:t> </a:t>
                      </a:r>
                      <a:r>
                        <a:rPr lang="en-US" i="0" u="sng" dirty="0" err="1" smtClean="0"/>
                        <a:t>sinau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aksara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Jawa</a:t>
                      </a:r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  J         W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7833030" cy="368944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Widya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Ukara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ngrembug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bab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frasa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klausa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lan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ukara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asring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diarani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sintaksis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93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+mn-lt"/>
                <a:cs typeface="Arial" panose="020B0604020202020204" pitchFamily="34" charset="0"/>
              </a:rPr>
              <a:t>C.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Wicara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Nggunakake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Unggah-Ungguh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Basa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Jumbuh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Klawan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Tujuan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/>
            </a:r>
            <a:br>
              <a:rPr lang="en-US" sz="3200" dirty="0">
                <a:latin typeface="+mn-lt"/>
                <a:cs typeface="Arial" panose="020B0604020202020204" pitchFamily="34" charset="0"/>
              </a:rPr>
            </a:br>
            <a:endParaRPr lang="en-US" sz="3200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9398933"/>
              </p:ext>
            </p:extLst>
          </p:nvPr>
        </p:nvGraphicFramePr>
        <p:xfrm>
          <a:off x="1187624" y="1635646"/>
          <a:ext cx="6491064" cy="1947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23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411510"/>
            <a:ext cx="748883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Lantip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Nggunakake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Unggah-Ungguh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Basa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69" y="1059582"/>
            <a:ext cx="822378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Tujuan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Pembelajaran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F69885-469D-CDB3-1F2B-3EF4A584598A}"/>
              </a:ext>
            </a:extLst>
          </p:cNvPr>
          <p:cNvSpPr/>
          <p:nvPr/>
        </p:nvSpPr>
        <p:spPr>
          <a:xfrm>
            <a:off x="395536" y="1347614"/>
            <a:ext cx="8576896" cy="3375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+mj-lt"/>
                <a:cs typeface="Calibri" pitchFamily="34" charset="0"/>
              </a:rPr>
              <a:t>Mengidentifikasi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prinsip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dan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kaidah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dalam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ragam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unggah-ungguh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basa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Jawa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secara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kritis</a:t>
            </a:r>
            <a:r>
              <a:rPr lang="en-US" sz="1867" dirty="0" smtClean="0">
                <a:latin typeface="+mj-lt"/>
                <a:cs typeface="Calibri" pitchFamily="34" charset="0"/>
              </a:rPr>
              <a:t>.</a:t>
            </a:r>
            <a:endParaRPr lang="id-ID" sz="1867" dirty="0">
              <a:latin typeface="+mj-lt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Menganalisis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paramasastra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bahasa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kegiatan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berbahasa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digunakan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kehidupan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sehari-hari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Menerapkan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prinsip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pocapan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pengucapan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kegiatan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berbicara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menggunakan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bahasa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benar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Membuat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kalimat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berbahasa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sesuai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prinsip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kesantunan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kehidupan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sehari-hari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67" dirty="0" smtClean="0">
              <a:cs typeface="Times New Roman" panose="02020603050405020304" pitchFamily="18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Mengintegrasikan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keterampilan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berbicara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kehidupan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sehari-hari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memperhatikan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prinsip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kesantunan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berbahasa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err="1" smtClean="0"/>
              <a:t>Berkebinekaan</a:t>
            </a:r>
            <a:r>
              <a:rPr lang="en-US" sz="1800" dirty="0" smtClean="0"/>
              <a:t> global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Gotong</a:t>
            </a:r>
            <a:r>
              <a:rPr lang="en-US" sz="1800" dirty="0" smtClean="0"/>
              <a:t> </a:t>
            </a:r>
            <a:r>
              <a:rPr lang="en-US" sz="1800" dirty="0" err="1" smtClean="0"/>
              <a:t>royong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Mandiri</a:t>
            </a:r>
            <a:r>
              <a:rPr lang="en-US" sz="1800" smtClean="0"/>
              <a:t> 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/>
              <a:t>Bernalar</a:t>
            </a:r>
            <a:r>
              <a:rPr lang="en-US" sz="1800" dirty="0"/>
              <a:t> </a:t>
            </a:r>
            <a:r>
              <a:rPr lang="en-US" sz="1800" dirty="0" err="1"/>
              <a:t>Kritis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Kreatif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Profil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Pelajar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Pancasila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Bebuka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Materi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90727134"/>
              </p:ext>
            </p:extLst>
          </p:nvPr>
        </p:nvGraphicFramePr>
        <p:xfrm>
          <a:off x="1331640" y="55552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5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020" y="771550"/>
            <a:ext cx="8229600" cy="3744416"/>
          </a:xfrm>
        </p:spPr>
        <p:txBody>
          <a:bodyPr/>
          <a:lstStyle/>
          <a:p>
            <a:pPr marL="0" indent="461963">
              <a:lnSpc>
                <a:spcPct val="150000"/>
              </a:lnSpc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ngoko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adate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dianggo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pacelathon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antarane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kenal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akrab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duwe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drajat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kalungguhan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padha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461963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288414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Ragam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Ngoko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Rounded Rectangle 1">
            <a:extLst>
              <a:ext uri="{FF2B5EF4-FFF2-40B4-BE49-F238E27FC236}">
                <a16:creationId xmlns="" xmlns:a16="http://schemas.microsoft.com/office/drawing/2014/main" id="{9B671EA2-203A-4769-8B97-62CF4D1AE6F6}"/>
              </a:ext>
            </a:extLst>
          </p:cNvPr>
          <p:cNvSpPr/>
          <p:nvPr/>
        </p:nvSpPr>
        <p:spPr>
          <a:xfrm>
            <a:off x="1228801" y="1704342"/>
            <a:ext cx="2119063" cy="276417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Digunakake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kanggo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seumuran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Tuladha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Kowe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mangan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durung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0" name="Rounded Rectangle 8">
            <a:extLst>
              <a:ext uri="{FF2B5EF4-FFF2-40B4-BE49-F238E27FC236}">
                <a16:creationId xmlns="" xmlns:a16="http://schemas.microsoft.com/office/drawing/2014/main" id="{5FE5E57A-2D9B-4FB7-A205-758E51D912DD}"/>
              </a:ext>
            </a:extLst>
          </p:cNvPr>
          <p:cNvSpPr/>
          <p:nvPr/>
        </p:nvSpPr>
        <p:spPr>
          <a:xfrm>
            <a:off x="1238832" y="1712134"/>
            <a:ext cx="2109032" cy="53180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err="1" smtClean="0"/>
              <a:t>Ngoko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lugu</a:t>
            </a:r>
            <a:endParaRPr lang="ko-KR" altLang="en-US" sz="2000" dirty="0"/>
          </a:p>
        </p:txBody>
      </p:sp>
      <p:sp>
        <p:nvSpPr>
          <p:cNvPr id="12" name="Rounded Rectangle 1">
            <a:extLst>
              <a:ext uri="{FF2B5EF4-FFF2-40B4-BE49-F238E27FC236}">
                <a16:creationId xmlns="" xmlns:a16="http://schemas.microsoft.com/office/drawing/2014/main" id="{9B671EA2-203A-4769-8B97-62CF4D1AE6F6}"/>
              </a:ext>
            </a:extLst>
          </p:cNvPr>
          <p:cNvSpPr/>
          <p:nvPr/>
        </p:nvSpPr>
        <p:spPr>
          <a:xfrm>
            <a:off x="4613177" y="1707654"/>
            <a:ext cx="2119063" cy="276417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Digunakake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kanggo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akrab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nanging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tetep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ngajeni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Tuladha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Bapak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dhahar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napa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durung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(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ibu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bapak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Rounded Rectangle 8">
            <a:extLst>
              <a:ext uri="{FF2B5EF4-FFF2-40B4-BE49-F238E27FC236}">
                <a16:creationId xmlns="" xmlns:a16="http://schemas.microsoft.com/office/drawing/2014/main" id="{5FE5E57A-2D9B-4FB7-A205-758E51D912DD}"/>
              </a:ext>
            </a:extLst>
          </p:cNvPr>
          <p:cNvSpPr/>
          <p:nvPr/>
        </p:nvSpPr>
        <p:spPr>
          <a:xfrm>
            <a:off x="4623208" y="1704342"/>
            <a:ext cx="2109032" cy="53180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7030A0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err="1" smtClean="0"/>
              <a:t>Ngoko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alus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771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xmlns="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6988" y="402606"/>
            <a:ext cx="2572883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Ragam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Krama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61" y="799490"/>
            <a:ext cx="8229600" cy="364446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krama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adate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dianggo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pacelathon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antarane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akrab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drajat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kalungguhane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beda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1">
            <a:extLst>
              <a:ext uri="{FF2B5EF4-FFF2-40B4-BE49-F238E27FC236}">
                <a16:creationId xmlns="" xmlns:a16="http://schemas.microsoft.com/office/drawing/2014/main" id="{9B671EA2-203A-4769-8B97-62CF4D1AE6F6}"/>
              </a:ext>
            </a:extLst>
          </p:cNvPr>
          <p:cNvSpPr/>
          <p:nvPr/>
        </p:nvSpPr>
        <p:spPr>
          <a:xfrm>
            <a:off x="1331776" y="1704342"/>
            <a:ext cx="2376128" cy="276417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Digunakake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durung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akrab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lagi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kenal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Tuladha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Ngapunten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Mas,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griyanipun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Pak Mardi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pundi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nggih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FE5E57A-2D9B-4FB7-A205-758E51D912DD}"/>
              </a:ext>
            </a:extLst>
          </p:cNvPr>
          <p:cNvSpPr/>
          <p:nvPr/>
        </p:nvSpPr>
        <p:spPr>
          <a:xfrm>
            <a:off x="1347892" y="1712134"/>
            <a:ext cx="2360012" cy="53180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err="1" smtClean="0"/>
              <a:t>Krama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lugu</a:t>
            </a:r>
            <a:endParaRPr lang="ko-KR" altLang="en-US" sz="2000" dirty="0"/>
          </a:p>
        </p:txBody>
      </p:sp>
      <p:sp>
        <p:nvSpPr>
          <p:cNvPr id="10" name="Rounded Rectangle 1">
            <a:extLst>
              <a:ext uri="{FF2B5EF4-FFF2-40B4-BE49-F238E27FC236}">
                <a16:creationId xmlns="" xmlns:a16="http://schemas.microsoft.com/office/drawing/2014/main" id="{9B671EA2-203A-4769-8B97-62CF4D1AE6F6}"/>
              </a:ext>
            </a:extLst>
          </p:cNvPr>
          <p:cNvSpPr/>
          <p:nvPr/>
        </p:nvSpPr>
        <p:spPr>
          <a:xfrm>
            <a:off x="4685185" y="1707654"/>
            <a:ext cx="2335087" cy="2764176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Digunakake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enom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tuwa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Tuladha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Bu Anita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kagungan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damel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aqiqah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putranipun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="" xmlns:a16="http://schemas.microsoft.com/office/drawing/2014/main" id="{5FE5E57A-2D9B-4FB7-A205-758E51D912DD}"/>
              </a:ext>
            </a:extLst>
          </p:cNvPr>
          <p:cNvSpPr/>
          <p:nvPr/>
        </p:nvSpPr>
        <p:spPr>
          <a:xfrm>
            <a:off x="4695216" y="1704342"/>
            <a:ext cx="2325056" cy="53180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err="1" smtClean="0"/>
              <a:t>Krama</a:t>
            </a:r>
            <a:r>
              <a:rPr lang="en-US" altLang="ko-KR" sz="2000" dirty="0" smtClean="0"/>
              <a:t> </a:t>
            </a:r>
            <a:r>
              <a:rPr lang="en-US" altLang="ko-KR" sz="2000" dirty="0" err="1" smtClean="0"/>
              <a:t>alus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5418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7872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br>
              <a:rPr lang="en-US" sz="3200" dirty="0" smtClean="0">
                <a:latin typeface="+mn-lt"/>
                <a:cs typeface="Arial" panose="020B0604020202020204" pitchFamily="34" charset="0"/>
              </a:rPr>
            </a:br>
            <a:r>
              <a:rPr lang="en-US" sz="3200" dirty="0" err="1"/>
              <a:t>Lantip</a:t>
            </a:r>
            <a:r>
              <a:rPr lang="en-US" sz="3200" dirty="0"/>
              <a:t> </a:t>
            </a:r>
            <a:r>
              <a:rPr lang="en-US" sz="3200" dirty="0" err="1"/>
              <a:t>Nggunakake</a:t>
            </a:r>
            <a:r>
              <a:rPr lang="en-US" sz="3200" dirty="0"/>
              <a:t> </a:t>
            </a:r>
            <a:r>
              <a:rPr lang="en-US" sz="3200" dirty="0" err="1"/>
              <a:t>Unggah-Ungguh</a:t>
            </a:r>
            <a:r>
              <a:rPr lang="en-US" sz="3200" dirty="0"/>
              <a:t> </a:t>
            </a:r>
            <a:r>
              <a:rPr lang="en-US" sz="3200" dirty="0" err="1"/>
              <a:t>Basa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+mn-lt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24365" y="1554373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Idhentifikasi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Isi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Pacelathon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824365" y="2201831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Sinau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Kawruh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Paramasastra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824365" y="2849289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Wicara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Nggunakake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Unggah-Ungguh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Jumbuh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Klawan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Tujuan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+mn-lt"/>
                <a:cs typeface="Arial" panose="020B0604020202020204" pitchFamily="34" charset="0"/>
              </a:rPr>
              <a:t>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Idhentifikasi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Isi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Pacelathon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Basa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Jawa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br>
              <a:rPr lang="en-US" sz="3200" dirty="0">
                <a:latin typeface="+mn-lt"/>
                <a:cs typeface="Arial" panose="020B0604020202020204" pitchFamily="34" charset="0"/>
              </a:rPr>
            </a:br>
            <a:endParaRPr lang="en-US" sz="3200" dirty="0">
              <a:latin typeface="+mn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763688" y="1098742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195736" y="1530790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763688" y="1851670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763688" y="2585623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763688" y="3319576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195735" y="2277099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195735" y="3008818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195735" y="3740537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185593" y="1119788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Maca</a:t>
            </a:r>
            <a:r>
              <a:rPr lang="en-US" dirty="0"/>
              <a:t>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pacelathon</a:t>
            </a:r>
            <a:r>
              <a:rPr lang="en-US" dirty="0"/>
              <a:t> </a:t>
            </a:r>
            <a:r>
              <a:rPr lang="en-US" dirty="0" err="1"/>
              <a:t>kanthi</a:t>
            </a:r>
            <a:r>
              <a:rPr lang="en-US" dirty="0"/>
              <a:t> </a:t>
            </a:r>
            <a:r>
              <a:rPr lang="en-US" dirty="0" err="1"/>
              <a:t>nggatekake</a:t>
            </a:r>
            <a:r>
              <a:rPr lang="en-US" dirty="0"/>
              <a:t> </a:t>
            </a:r>
            <a:r>
              <a:rPr lang="en-US" dirty="0" err="1"/>
              <a:t>pocapan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85592" y="1881107"/>
            <a:ext cx="5698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Mbenerake</a:t>
            </a:r>
            <a:r>
              <a:rPr lang="en-US" dirty="0"/>
              <a:t> </a:t>
            </a:r>
            <a:r>
              <a:rPr lang="en-US" dirty="0" err="1"/>
              <a:t>tembung</a:t>
            </a:r>
            <a:r>
              <a:rPr lang="en-US" dirty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/>
              <a:t>durung</a:t>
            </a:r>
            <a:r>
              <a:rPr lang="en-US" dirty="0"/>
              <a:t> </a:t>
            </a:r>
            <a:r>
              <a:rPr lang="en-US" dirty="0" err="1"/>
              <a:t>trep</a:t>
            </a:r>
            <a:r>
              <a:rPr lang="en-US" dirty="0"/>
              <a:t> </a:t>
            </a:r>
            <a:r>
              <a:rPr lang="en-US" dirty="0" err="1"/>
              <a:t>jroning</a:t>
            </a:r>
            <a:r>
              <a:rPr lang="en-US" dirty="0"/>
              <a:t> </a:t>
            </a:r>
            <a:r>
              <a:rPr lang="en-US" dirty="0" err="1"/>
              <a:t>pacelathon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2195735" y="2587694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Mbenerake</a:t>
            </a:r>
            <a:r>
              <a:rPr lang="en-US" dirty="0"/>
              <a:t> </a:t>
            </a:r>
            <a:r>
              <a:rPr lang="en-US" dirty="0" err="1"/>
              <a:t>tembung</a:t>
            </a:r>
            <a:r>
              <a:rPr lang="en-US" dirty="0"/>
              <a:t>  </a:t>
            </a:r>
            <a:r>
              <a:rPr lang="en-US" dirty="0" err="1"/>
              <a:t>durung</a:t>
            </a:r>
            <a:r>
              <a:rPr lang="en-US" dirty="0"/>
              <a:t> </a:t>
            </a:r>
            <a:r>
              <a:rPr lang="en-US" dirty="0" err="1"/>
              <a:t>trep</a:t>
            </a:r>
            <a:r>
              <a:rPr lang="en-US" dirty="0"/>
              <a:t> </a:t>
            </a:r>
            <a:r>
              <a:rPr lang="en-US" dirty="0" err="1"/>
              <a:t>saka</a:t>
            </a:r>
            <a:r>
              <a:rPr lang="en-US" dirty="0"/>
              <a:t> </a:t>
            </a:r>
            <a:r>
              <a:rPr lang="en-US" dirty="0" err="1"/>
              <a:t>nyemak</a:t>
            </a:r>
            <a:r>
              <a:rPr lang="en-US" dirty="0"/>
              <a:t> video </a:t>
            </a:r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2200873" y="3356496"/>
            <a:ext cx="4339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 err="1"/>
              <a:t>Nggenepi</a:t>
            </a:r>
            <a:r>
              <a:rPr lang="en-US" dirty="0"/>
              <a:t> </a:t>
            </a:r>
            <a:r>
              <a:rPr lang="en-US" dirty="0" err="1"/>
              <a:t>ukara</a:t>
            </a:r>
            <a:r>
              <a:rPr lang="en-US" dirty="0"/>
              <a:t>  </a:t>
            </a:r>
            <a:r>
              <a:rPr lang="en-US" dirty="0" err="1"/>
              <a:t>gothang</a:t>
            </a:r>
            <a:r>
              <a:rPr lang="en-US" dirty="0"/>
              <a:t> </a:t>
            </a:r>
            <a:r>
              <a:rPr lang="en-US" dirty="0" err="1"/>
              <a:t>jroning</a:t>
            </a:r>
            <a:r>
              <a:rPr lang="en-US" dirty="0"/>
              <a:t> </a:t>
            </a:r>
            <a:r>
              <a:rPr lang="en-US" dirty="0" err="1"/>
              <a:t>pacelathon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9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472"/>
          </a:xfrm>
        </p:spPr>
        <p:txBody>
          <a:bodyPr/>
          <a:lstStyle/>
          <a:p>
            <a:pPr marL="0" indent="457200">
              <a:buNone/>
            </a:pPr>
            <a:r>
              <a:rPr lang="en-US" sz="1800" dirty="0" err="1" smtClean="0"/>
              <a:t>Supaya</a:t>
            </a:r>
            <a:r>
              <a:rPr lang="en-US" sz="1800" dirty="0" smtClean="0"/>
              <a:t> </a:t>
            </a:r>
            <a:r>
              <a:rPr lang="en-US" sz="1800" dirty="0" err="1" smtClean="0"/>
              <a:t>siswa</a:t>
            </a:r>
            <a:r>
              <a:rPr lang="en-US" sz="1800" dirty="0" smtClean="0"/>
              <a:t> </a:t>
            </a:r>
            <a:r>
              <a:rPr lang="en-US" sz="1800" dirty="0" err="1" smtClean="0"/>
              <a:t>luwih</a:t>
            </a:r>
            <a:r>
              <a:rPr lang="en-US" sz="1800" dirty="0" smtClean="0"/>
              <a:t> </a:t>
            </a:r>
            <a:r>
              <a:rPr lang="en-US" sz="1800" dirty="0" err="1" smtClean="0"/>
              <a:t>lantip</a:t>
            </a:r>
            <a:r>
              <a:rPr lang="en-US" sz="1800" dirty="0" smtClean="0"/>
              <a:t> </a:t>
            </a:r>
            <a:r>
              <a:rPr lang="en-US" sz="1800" dirty="0" err="1" smtClean="0"/>
              <a:t>anggone</a:t>
            </a:r>
            <a:r>
              <a:rPr lang="en-US" sz="1800" dirty="0" smtClean="0"/>
              <a:t> </a:t>
            </a:r>
            <a:r>
              <a:rPr lang="en-US" sz="1800" dirty="0" err="1" smtClean="0"/>
              <a:t>nggunakake</a:t>
            </a:r>
            <a:r>
              <a:rPr lang="en-US" sz="1800" dirty="0" smtClean="0"/>
              <a:t> </a:t>
            </a:r>
            <a:r>
              <a:rPr lang="en-US" sz="1800" dirty="0" err="1" smtClean="0"/>
              <a:t>unggah-ungguh</a:t>
            </a:r>
            <a:r>
              <a:rPr lang="en-US" sz="1800" dirty="0" smtClean="0"/>
              <a:t> </a:t>
            </a:r>
            <a:r>
              <a:rPr lang="en-US" sz="1800" dirty="0" err="1" smtClean="0"/>
              <a:t>basa</a:t>
            </a:r>
            <a:r>
              <a:rPr lang="en-US" sz="1800" dirty="0" smtClean="0"/>
              <a:t>. Ayo </a:t>
            </a:r>
            <a:r>
              <a:rPr lang="en-US" sz="1800" dirty="0" err="1" smtClean="0"/>
              <a:t>gatekna</a:t>
            </a:r>
            <a:r>
              <a:rPr lang="en-US" sz="1800" dirty="0" smtClean="0"/>
              <a:t> video </a:t>
            </a:r>
            <a:r>
              <a:rPr lang="en-US" sz="1800" dirty="0" err="1" smtClean="0"/>
              <a:t>pacelathon</a:t>
            </a:r>
            <a:r>
              <a:rPr lang="en-US" sz="1800" dirty="0" smtClean="0"/>
              <a:t> </a:t>
            </a:r>
            <a:r>
              <a:rPr lang="en-US" sz="1800" dirty="0" err="1" smtClean="0"/>
              <a:t>kasebut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43367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Mbenerake</a:t>
            </a:r>
            <a:r>
              <a:rPr lang="en-US" dirty="0" smtClean="0"/>
              <a:t> </a:t>
            </a:r>
            <a:r>
              <a:rPr lang="en-US" dirty="0" err="1" smtClean="0"/>
              <a:t>tembung</a:t>
            </a:r>
            <a:r>
              <a:rPr lang="en-US" dirty="0" smtClean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durung</a:t>
            </a:r>
            <a:r>
              <a:rPr lang="en-US" dirty="0" smtClean="0"/>
              <a:t> </a:t>
            </a:r>
            <a:r>
              <a:rPr lang="en-US" dirty="0" err="1" smtClean="0"/>
              <a:t>trep</a:t>
            </a:r>
            <a:r>
              <a:rPr lang="en-US" dirty="0" smtClean="0"/>
              <a:t> </a:t>
            </a:r>
            <a:r>
              <a:rPr lang="en-US" dirty="0" err="1" smtClean="0"/>
              <a:t>saka</a:t>
            </a:r>
            <a:r>
              <a:rPr lang="en-US" dirty="0" smtClean="0"/>
              <a:t> </a:t>
            </a:r>
            <a:r>
              <a:rPr lang="en-US" dirty="0" err="1" smtClean="0"/>
              <a:t>kagiyatan</a:t>
            </a:r>
            <a:r>
              <a:rPr lang="en-US" dirty="0" smtClean="0"/>
              <a:t> </a:t>
            </a:r>
            <a:r>
              <a:rPr lang="en-US" dirty="0" err="1" smtClean="0"/>
              <a:t>nyemak</a:t>
            </a:r>
            <a:r>
              <a:rPr lang="en-US" dirty="0" smtClean="0"/>
              <a:t> video </a:t>
            </a:r>
            <a:r>
              <a:rPr lang="en-US" dirty="0" err="1" smtClean="0"/>
              <a:t>pacelathon</a:t>
            </a:r>
            <a:endParaRPr lang="en-US" dirty="0"/>
          </a:p>
        </p:txBody>
      </p:sp>
      <p:pic>
        <p:nvPicPr>
          <p:cNvPr id="5" name="0054180010.0120.01.mp4 - Google Driv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11760" y="1678193"/>
            <a:ext cx="5136232" cy="288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0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889</Words>
  <Application>Microsoft Office PowerPoint</Application>
  <PresentationFormat>On-screen Show (16:9)</PresentationFormat>
  <Paragraphs>221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맑은 고딕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Pembelajaran  Lantip Nggunakake Unggah-Ungguh Basa </vt:lpstr>
      <vt:lpstr>A. Idhentifikasi Isi Pacelathon Basa Jawa  </vt:lpstr>
      <vt:lpstr>PowerPoint Presentation</vt:lpstr>
      <vt:lpstr>B. Sinau Kawruh Paramasastra Basa Jawa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C. Wicara Nggunakake Unggah-Ungguh Basa Jumbuh Klawan Tujuan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Puspa Rini</dc:creator>
  <cp:lastModifiedBy>mila</cp:lastModifiedBy>
  <cp:revision>123</cp:revision>
  <dcterms:created xsi:type="dcterms:W3CDTF">2022-05-23T06:23:33Z</dcterms:created>
  <dcterms:modified xsi:type="dcterms:W3CDTF">2022-10-28T01:53:01Z</dcterms:modified>
</cp:coreProperties>
</file>